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02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Users\frt\Desktop\toto\clas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val>
            <c:numRef>
              <c:f>Feuil1!$A$1:$A$5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5</c:v>
                </c:pt>
                <c:pt idx="3">
                  <c:v>12</c:v>
                </c:pt>
                <c:pt idx="4">
                  <c:v>5</c:v>
                </c:pt>
              </c:numCache>
            </c:numRef>
          </c:val>
        </c:ser>
        <c:axId val="61027072"/>
        <c:axId val="61028608"/>
      </c:barChart>
      <c:catAx>
        <c:axId val="61027072"/>
        <c:scaling>
          <c:orientation val="minMax"/>
        </c:scaling>
        <c:axPos val="b"/>
        <c:tickLblPos val="nextTo"/>
        <c:crossAx val="61028608"/>
        <c:crosses val="autoZero"/>
        <c:auto val="1"/>
        <c:lblAlgn val="ctr"/>
        <c:lblOffset val="100"/>
      </c:catAx>
      <c:valAx>
        <c:axId val="61028608"/>
        <c:scaling>
          <c:orientation val="minMax"/>
        </c:scaling>
        <c:axPos val="l"/>
        <c:majorGridlines/>
        <c:numFmt formatCode="General" sourceLinked="1"/>
        <c:tickLblPos val="nextTo"/>
        <c:crossAx val="61027072"/>
        <c:crosses val="autoZero"/>
        <c:crossBetween val="between"/>
      </c:valAx>
      <c:sp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DA4AF-3DCA-4623-B86E-4C928531E61B}" type="datetimeFigureOut">
              <a:rPr lang="fr-FR" smtClean="0"/>
              <a:pPr/>
              <a:t>06/01/2015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46E0A-653F-475D-A4CD-DB4B5DFB7E7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27584" y="1052736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Valeur:</a:t>
            </a:r>
            <a:endParaRPr lang="fr-FR" dirty="0"/>
          </a:p>
        </p:txBody>
      </p:sp>
      <p:graphicFrame>
        <p:nvGraphicFramePr>
          <p:cNvPr id="5" name="Graphique 4"/>
          <p:cNvGraphicFramePr/>
          <p:nvPr/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</Words>
  <Application>Microsoft Office PowerPoint</Application>
  <PresentationFormat>Affichage à l'écran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LATECOERE-SERVICES groupe LATECOERE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frt</dc:creator>
  <cp:lastModifiedBy>frt</cp:lastModifiedBy>
  <cp:revision>3</cp:revision>
  <dcterms:created xsi:type="dcterms:W3CDTF">2015-01-06T14:04:44Z</dcterms:created>
  <dcterms:modified xsi:type="dcterms:W3CDTF">2015-01-06T14:15:46Z</dcterms:modified>
</cp:coreProperties>
</file>