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\J383305\A_temp\Classeur2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Feuil1!$B$1</c:f>
              <c:strCache>
                <c:ptCount val="1"/>
                <c:pt idx="0">
                  <c:v>Data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val>
            <c:numRef>
              <c:f>[0]!data</c:f>
              <c:numCache>
                <c:formatCode>General</c:formatCode>
                <c:ptCount val="13"/>
                <c:pt idx="0">
                  <c:v>1</c:v>
                </c:pt>
                <c:pt idx="1">
                  <c:v>3</c:v>
                </c:pt>
                <c:pt idx="2">
                  <c:v>5</c:v>
                </c:pt>
                <c:pt idx="3">
                  <c:v>4</c:v>
                </c:pt>
                <c:pt idx="4">
                  <c:v>2</c:v>
                </c:pt>
                <c:pt idx="5">
                  <c:v>8</c:v>
                </c:pt>
                <c:pt idx="6">
                  <c:v>1</c:v>
                </c:pt>
                <c:pt idx="7">
                  <c:v>10</c:v>
                </c:pt>
                <c:pt idx="8">
                  <c:v>6</c:v>
                </c:pt>
                <c:pt idx="9">
                  <c:v>7</c:v>
                </c:pt>
                <c:pt idx="10">
                  <c:v>8</c:v>
                </c:pt>
                <c:pt idx="11">
                  <c:v>6</c:v>
                </c:pt>
                <c:pt idx="12">
                  <c:v>4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CategoryTitle>
                <c15:cat>
                  <c:numRef>
                    <c:extLst>
                      <c:ext uri="{02D57815-91ED-43cb-92C2-25804820EDAC}">
                        <c15:formulaRef>
                          <c15:sqref>[0]!Mois</c15:sqref>
                        </c15:formulaRef>
                      </c:ext>
                    </c:extLst>
                    <c:numCache>
                      <c:formatCode>mmm\-yy</c:formatCode>
                      <c:ptCount val="13"/>
                      <c:pt idx="0">
                        <c:v>43009</c:v>
                      </c:pt>
                      <c:pt idx="1">
                        <c:v>43040</c:v>
                      </c:pt>
                      <c:pt idx="2">
                        <c:v>43070</c:v>
                      </c:pt>
                      <c:pt idx="3">
                        <c:v>43101</c:v>
                      </c:pt>
                      <c:pt idx="4">
                        <c:v>43132</c:v>
                      </c:pt>
                      <c:pt idx="5">
                        <c:v>43160</c:v>
                      </c:pt>
                      <c:pt idx="6">
                        <c:v>43191</c:v>
                      </c:pt>
                      <c:pt idx="7">
                        <c:v>43221</c:v>
                      </c:pt>
                      <c:pt idx="8">
                        <c:v>43252</c:v>
                      </c:pt>
                      <c:pt idx="9">
                        <c:v>43282</c:v>
                      </c:pt>
                      <c:pt idx="10">
                        <c:v>43313</c:v>
                      </c:pt>
                      <c:pt idx="11">
                        <c:v>43344</c:v>
                      </c:pt>
                      <c:pt idx="12">
                        <c:v>43374</c:v>
                      </c:pt>
                    </c:numCache>
                  </c:numRef>
                </c15:cat>
              </c15:filteredCategoryTitle>
            </c:ext>
            <c:ext xmlns:c16="http://schemas.microsoft.com/office/drawing/2014/chart" uri="{C3380CC4-5D6E-409C-BE32-E72D297353CC}">
              <c16:uniqueId val="{00000000-0E82-41F6-9190-54408741A3C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65135760"/>
        <c:axId val="365134776"/>
      </c:barChart>
      <c:catAx>
        <c:axId val="365135760"/>
        <c:scaling>
          <c:orientation val="minMax"/>
        </c:scaling>
        <c:delete val="0"/>
        <c:axPos val="b"/>
        <c:numFmt formatCode="mmm\-yy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65134776"/>
        <c:crosses val="autoZero"/>
        <c:auto val="1"/>
        <c:lblAlgn val="ctr"/>
        <c:lblOffset val="100"/>
        <c:noMultiLvlLbl val="1"/>
      </c:catAx>
      <c:valAx>
        <c:axId val="3651347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651357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fr-F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2C85C-D98A-4380-A980-C4DB5E61D595}" type="datetimeFigureOut">
              <a:rPr lang="fr-FR" smtClean="0"/>
              <a:t>04/12/2018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123D-98C6-49EC-8640-157158909A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0049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2C85C-D98A-4380-A980-C4DB5E61D595}" type="datetimeFigureOut">
              <a:rPr lang="fr-FR" smtClean="0"/>
              <a:t>04/12/2018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123D-98C6-49EC-8640-157158909A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2115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2C85C-D98A-4380-A980-C4DB5E61D595}" type="datetimeFigureOut">
              <a:rPr lang="fr-FR" smtClean="0"/>
              <a:t>04/12/2018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123D-98C6-49EC-8640-157158909A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8975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2C85C-D98A-4380-A980-C4DB5E61D595}" type="datetimeFigureOut">
              <a:rPr lang="fr-FR" smtClean="0"/>
              <a:t>04/12/2018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123D-98C6-49EC-8640-157158909A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1966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2C85C-D98A-4380-A980-C4DB5E61D595}" type="datetimeFigureOut">
              <a:rPr lang="fr-FR" smtClean="0"/>
              <a:t>04/12/2018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123D-98C6-49EC-8640-157158909A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65147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2C85C-D98A-4380-A980-C4DB5E61D595}" type="datetimeFigureOut">
              <a:rPr lang="fr-FR" smtClean="0"/>
              <a:t>04/12/2018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123D-98C6-49EC-8640-157158909A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6224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2C85C-D98A-4380-A980-C4DB5E61D595}" type="datetimeFigureOut">
              <a:rPr lang="fr-FR" smtClean="0"/>
              <a:t>04/12/2018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123D-98C6-49EC-8640-157158909A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3795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2C85C-D98A-4380-A980-C4DB5E61D595}" type="datetimeFigureOut">
              <a:rPr lang="fr-FR" smtClean="0"/>
              <a:t>04/12/2018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123D-98C6-49EC-8640-157158909A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8846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2C85C-D98A-4380-A980-C4DB5E61D595}" type="datetimeFigureOut">
              <a:rPr lang="fr-FR" smtClean="0"/>
              <a:t>04/12/2018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123D-98C6-49EC-8640-157158909A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4150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2C85C-D98A-4380-A980-C4DB5E61D595}" type="datetimeFigureOut">
              <a:rPr lang="fr-FR" smtClean="0"/>
              <a:t>04/12/2018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123D-98C6-49EC-8640-157158909A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1933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C2C85C-D98A-4380-A980-C4DB5E61D595}" type="datetimeFigureOut">
              <a:rPr lang="fr-FR" smtClean="0"/>
              <a:t>04/12/2018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D6123D-98C6-49EC-8640-157158909A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25981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C2C85C-D98A-4380-A980-C4DB5E61D595}" type="datetimeFigureOut">
              <a:rPr lang="fr-FR" smtClean="0"/>
              <a:t>04/12/2018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D6123D-98C6-49EC-8640-157158909A2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4214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Graphique</a:t>
            </a:r>
            <a:endParaRPr lang="fr-FR" dirty="0"/>
          </a:p>
        </p:txBody>
      </p:sp>
      <p:graphicFrame>
        <p:nvGraphicFramePr>
          <p:cNvPr id="4" name="Espace réservé du contenu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7338988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271815195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2</Words>
  <Application>Microsoft Office PowerPoint</Application>
  <PresentationFormat>Grand écran</PresentationFormat>
  <Paragraphs>2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Graphique</vt:lpstr>
    </vt:vector>
  </TitlesOfParts>
  <Company>PSA GROUP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VIVIANE CASSOTTI - J383305</dc:creator>
  <cp:lastModifiedBy>VIVIANE CASSOTTI - J383305</cp:lastModifiedBy>
  <cp:revision>5</cp:revision>
  <dcterms:created xsi:type="dcterms:W3CDTF">2018-12-04T08:43:34Z</dcterms:created>
  <dcterms:modified xsi:type="dcterms:W3CDTF">2018-12-04T09:21:40Z</dcterms:modified>
</cp:coreProperties>
</file>