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8F1D3-CDEA-4F57-ACD8-46D6AB5F4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53CA1F-53B6-4B6B-A2ED-B43CB94247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57B470-69EA-492B-8F4B-DCB8ACC8C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D4802B-C496-4CFF-93FE-7FC85C033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299881-821A-452F-AAA3-A3E703E5C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28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D1621-BD32-46C2-BC75-FABEBA120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38B142-E0E4-4894-9308-013926326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3D50C4-4B57-4BCC-8D2D-55FCC5FAE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6F97C1-B99B-42BF-A1A5-D5A3F69D7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FCECE3-EDFE-40CE-BE38-2DF6AD647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164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D9166A-F051-4F06-B5AA-198BD79E4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DC9F73-E743-48D0-AAE6-A72DA8FE8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9B2FBF-BA59-497C-A1F2-AFCD95E35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ECD353-D145-42FB-B82D-60323398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04CF52-4CEE-439D-A358-1D36FEC31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876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DE6C16-B897-444C-94C1-E14E8453E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458383-7A9B-4C47-9A71-698AF823D9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53EBD99-9158-4955-96FC-95F0B4BF3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12D46C-81F1-4DFB-9272-F3D7CF026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0B27E9-C077-4DE3-908F-60F53F505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414DD8-E895-4C01-99B7-8AD496B48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1184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9CD11-9120-4E6B-AC7B-5131CAF3F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08BAF4F-0F21-47DD-83BB-DC5E57CCA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D8D259-1C2C-46B2-86FA-3455F03792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E2F68C4-8576-4874-89C4-75F12F251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66C6013-EA20-417A-AD64-523448B0BF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46E15C7-A1E6-44BB-A1D7-404ACD344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CC736B8-7273-4E2E-8C7B-331F8DFC8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1ABA6FF-3CB8-43B8-888A-896C3567B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269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B70ECC-661D-41CA-A739-6B5C61959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26EE63-CAB6-4F80-A98D-9D1D3776C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85EF30E-6CB9-48AC-AF50-4CFE7FA25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3901DB-1BB8-4175-B6A2-8985A3D50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6911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C6A79BC-BF34-4635-B697-53FD20B24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D052F5-7623-4E91-8B18-00FB05E12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09AB15F-F442-47D7-B24B-B6DC3FE79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185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C4369F-1052-43F9-8607-74ED4434E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B25326-7993-4794-9F33-AA41F47AD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7EF2B77-9530-4A5B-956F-855960D96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331775-5094-4AC1-916B-846444492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CA3EEA-253B-4DA3-AA4D-212DC55AB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A844A1-B521-4B97-B455-18F17C12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14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F9FE61-EDB4-420E-B51F-0CDF6CBB7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F6AA4F9-0F7E-4B24-8282-CD706B8DF8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1DF1C6B-1BAA-409D-AAC3-2CE4ECF48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8D6602-0FF9-429C-9C47-CA0BA5FCE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636B73-D165-4E78-88F2-B6E595EF9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27AFE75-045B-4DBC-B18E-86AF75BD9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9491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6B104C-3B88-44A8-AA14-7848D23E8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0C79EC-C127-4888-88CE-286482FFE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A687D2-6A89-4112-9381-CA3DF29A5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A35F57-38D8-4268-B0CF-4FE30BE9E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555E8A-D6AF-414A-9EB0-8369B9F36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98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9AAADA9-E789-4FB8-9B3B-D726B90BF3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151EEF-5CA0-4B65-A2E9-A6C236913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CBAFF-D328-47D4-87A6-4C6115F53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8ACF96-5D44-4C66-BD28-4BFA23A41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87DD2C-5BFE-49B1-AE96-ECDE37F0C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318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8C05398-3E63-4133-86ED-477137409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727961-4780-43DF-8837-8448525AC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6BAB1A-0337-4B78-990E-85D93E0151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3BE26-B399-4265-866E-DFA528E448D5}" type="datetimeFigureOut">
              <a:rPr lang="fr-FR" smtClean="0"/>
              <a:t>05/12/2019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E05B1B-F971-4E9F-978B-92A85214C1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6CDDD7-5734-470A-A9D8-40DF49FDFA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EAE26-49C9-497B-81F5-BF6DE7F8F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284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DC0013-90A9-4B1F-9637-ED4C25874D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Exemple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1B477D4-F7EA-4BF3-905A-EA5963682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12" y="328612"/>
            <a:ext cx="635317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7491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Exemple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Exemple</dc:title>
  <dc:creator>Pierre P</dc:creator>
  <cp:lastModifiedBy>Pierre P</cp:lastModifiedBy>
  <cp:revision>1</cp:revision>
  <dcterms:created xsi:type="dcterms:W3CDTF">2019-12-05T13:53:17Z</dcterms:created>
  <dcterms:modified xsi:type="dcterms:W3CDTF">2019-12-05T13:54:25Z</dcterms:modified>
</cp:coreProperties>
</file>