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648450" cy="9896475"/>
  <p:custDataLst>
    <p:tags r:id="rId4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4FC"/>
    <a:srgbClr val="E0E6F8"/>
    <a:srgbClr val="142559"/>
    <a:srgbClr val="485258"/>
    <a:srgbClr val="E00025"/>
    <a:srgbClr val="E0E0E0"/>
    <a:srgbClr val="485200"/>
    <a:srgbClr val="FFFFFF"/>
    <a:srgbClr val="009E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4" autoAdjust="0"/>
    <p:restoredTop sz="99872" autoAdjust="0"/>
  </p:normalViewPr>
  <p:slideViewPr>
    <p:cSldViewPr snapToGrid="0">
      <p:cViewPr varScale="1">
        <p:scale>
          <a:sx n="96" d="100"/>
          <a:sy n="96" d="100"/>
        </p:scale>
        <p:origin x="-114" y="-240"/>
      </p:cViewPr>
      <p:guideLst>
        <p:guide orient="horz" pos="936"/>
        <p:guide orient="horz" pos="4059"/>
        <p:guide orient="horz" pos="174"/>
        <p:guide pos="1164"/>
        <p:guide pos="277"/>
        <p:guide pos="5400"/>
        <p:guide pos="68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65550" y="0"/>
            <a:ext cx="28813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AE864A-1EEE-425B-A140-53EF7A78EC92}" type="datetimeFigureOut">
              <a:rPr lang="fr-FR" smtClean="0"/>
              <a:pPr/>
              <a:t>20/08/2013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2950"/>
            <a:ext cx="4946650" cy="3709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5163" y="4700588"/>
            <a:ext cx="5318125" cy="44529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99588"/>
            <a:ext cx="28813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65550" y="9399588"/>
            <a:ext cx="28813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46B044-4C00-4AE8-A547-CE3D4293A2C9}" type="slidenum">
              <a:rPr lang="fr-FR" smtClean="0"/>
              <a:pPr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852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2.emf"/><Relationship Id="rId2" Type="http://schemas.openxmlformats.org/officeDocument/2006/relationships/tags" Target="../tags/tag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6736504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32" name="think-cell Slide" r:id="rId6" imgW="360" imgH="360" progId="TCLayout.ActiveDocument.1">
                  <p:embed/>
                </p:oleObj>
              </mc:Choice>
              <mc:Fallback>
                <p:oleObj name="think-cell Slide" r:id="rId6" imgW="360" imgH="360" progId="TCLayout.ActiveDocument.1">
                  <p:embed/>
                  <p:pic>
                    <p:nvPicPr>
                      <p:cNvPr id="0" name="Picture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Espace réservé du pied de page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683960" y="6410440"/>
            <a:ext cx="2895600" cy="365125"/>
          </a:xfrm>
          <a:prstGeom prst="rect">
            <a:avLst/>
          </a:prstGeom>
        </p:spPr>
        <p:txBody>
          <a:bodyPr/>
          <a:lstStyle>
            <a:lvl1pPr algn="l">
              <a:defRPr sz="1000"/>
            </a:lvl1pPr>
          </a:lstStyle>
          <a:p>
            <a:r>
              <a:rPr lang="fr-FR" dirty="0" err="1" smtClean="0"/>
              <a:t>Footer</a:t>
            </a:r>
            <a:endParaRPr lang="fr-FR" dirty="0"/>
          </a:p>
        </p:txBody>
      </p:sp>
      <p:sp>
        <p:nvSpPr>
          <p:cNvPr id="38" name="Espace réservé du numéro de diapositive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0" y="6408000"/>
            <a:ext cx="733425" cy="365125"/>
          </a:xfrm>
          <a:prstGeom prst="rect">
            <a:avLst/>
          </a:prstGeom>
        </p:spPr>
        <p:txBody>
          <a:bodyPr/>
          <a:lstStyle>
            <a:lvl1pPr algn="ctr">
              <a:defRPr sz="1000">
                <a:solidFill>
                  <a:srgbClr val="485258"/>
                </a:solidFill>
              </a:defRPr>
            </a:lvl1pPr>
          </a:lstStyle>
          <a:p>
            <a:fld id="{B58F3420-2FBD-40B5-8811-D91B5221F333}" type="slidenum">
              <a:rPr lang="fr-FR" smtClean="0"/>
              <a:pPr/>
              <a:t>‹Nr.›</a:t>
            </a:fld>
            <a:r>
              <a:rPr lang="fr-FR" dirty="0" smtClean="0"/>
              <a:t> \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pied de page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683960" y="6410440"/>
            <a:ext cx="2895600" cy="365125"/>
          </a:xfrm>
          <a:prstGeom prst="rect">
            <a:avLst/>
          </a:prstGeom>
        </p:spPr>
        <p:txBody>
          <a:bodyPr/>
          <a:lstStyle>
            <a:lvl1pPr algn="l">
              <a:defRPr sz="1000"/>
            </a:lvl1pPr>
          </a:lstStyle>
          <a:p>
            <a:r>
              <a:rPr lang="fr-FR" dirty="0" err="1" smtClean="0"/>
              <a:t>Footer</a:t>
            </a:r>
            <a:endParaRPr lang="fr-FR" dirty="0"/>
          </a:p>
        </p:txBody>
      </p:sp>
      <p:sp>
        <p:nvSpPr>
          <p:cNvPr id="23" name="Espace réservé du numéro de diapositive 5"/>
          <p:cNvSpPr>
            <a:spLocks noGrp="1"/>
          </p:cNvSpPr>
          <p:nvPr>
            <p:ph type="sldNum" sz="quarter" idx="12"/>
            <p:custDataLst>
              <p:tags r:id="rId2"/>
            </p:custDataLst>
          </p:nvPr>
        </p:nvSpPr>
        <p:spPr>
          <a:xfrm>
            <a:off x="0" y="6408000"/>
            <a:ext cx="733425" cy="365125"/>
          </a:xfrm>
          <a:prstGeom prst="rect">
            <a:avLst/>
          </a:prstGeom>
        </p:spPr>
        <p:txBody>
          <a:bodyPr/>
          <a:lstStyle>
            <a:lvl1pPr algn="ctr">
              <a:defRPr sz="1000">
                <a:solidFill>
                  <a:srgbClr val="485258"/>
                </a:solidFill>
              </a:defRPr>
            </a:lvl1pPr>
          </a:lstStyle>
          <a:p>
            <a:fld id="{B58F3420-2FBD-40B5-8811-D91B5221F333}" type="slidenum">
              <a:rPr lang="fr-FR" smtClean="0"/>
              <a:pPr/>
              <a:t>‹Nr.›</a:t>
            </a:fld>
            <a:r>
              <a:rPr lang="fr-FR" dirty="0" smtClean="0"/>
              <a:t> \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79567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3.xml"/><Relationship Id="rId5" Type="http://schemas.openxmlformats.org/officeDocument/2006/relationships/tags" Target="../tags/tag2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108000" tIns="108000" rIns="108000" bIns="108000" rtlCol="0" anchor="ctr">
            <a:normAutofit/>
          </a:bodyPr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428728" y="1600200"/>
            <a:ext cx="72580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683960" y="6410440"/>
            <a:ext cx="2895600" cy="365125"/>
          </a:xfrm>
          <a:prstGeom prst="rect">
            <a:avLst/>
          </a:prstGeom>
        </p:spPr>
        <p:txBody>
          <a:bodyPr/>
          <a:lstStyle>
            <a:lvl1pPr algn="l">
              <a:defRPr sz="1000"/>
            </a:lvl1pPr>
          </a:lstStyle>
          <a:p>
            <a:r>
              <a:rPr lang="fr-FR" dirty="0" err="1" smtClean="0"/>
              <a:t>Footer</a:t>
            </a:r>
            <a:endParaRPr lang="fr-FR" dirty="0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0" y="6408000"/>
            <a:ext cx="733425" cy="365125"/>
          </a:xfrm>
          <a:prstGeom prst="rect">
            <a:avLst/>
          </a:prstGeom>
        </p:spPr>
        <p:txBody>
          <a:bodyPr/>
          <a:lstStyle>
            <a:lvl1pPr algn="ctr">
              <a:defRPr sz="1000">
                <a:solidFill>
                  <a:srgbClr val="485258"/>
                </a:solidFill>
              </a:defRPr>
            </a:lvl1pPr>
          </a:lstStyle>
          <a:p>
            <a:fld id="{B58F3420-2FBD-40B5-8811-D91B5221F333}" type="slidenum">
              <a:rPr lang="fr-FR" smtClean="0"/>
              <a:pPr/>
              <a:t>‹Nr.›</a:t>
            </a:fld>
            <a:r>
              <a:rPr lang="fr-FR" dirty="0" smtClean="0"/>
              <a:t> \</a:t>
            </a:r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4" r:id="rId2"/>
    <p:sldLayoutId id="2147483663" r:id="rId3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7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68313" y="3218904"/>
            <a:ext cx="6839991" cy="29464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83485" tIns="41742" rIns="83485" bIns="41742">
            <a:spAutoFit/>
          </a:bodyPr>
          <a:lstStyle>
            <a:lvl1pPr defTabSz="83502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defTabSz="83502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defTabSz="83502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defTabSz="83502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defTabSz="835025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defTabSz="835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defTabSz="835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defTabSz="835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defTabSz="835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rgbClr val="002776"/>
                </a:solidFill>
                <a:cs typeface="Arial" charset="0"/>
              </a:rPr>
              <a:t>Application:	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	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Eau</a:t>
            </a:r>
            <a:endParaRPr lang="en-US" altLang="zh-CN" b="1" dirty="0">
              <a:solidFill>
                <a:srgbClr val="002776"/>
              </a:solidFill>
              <a:cs typeface="Arial" charset="0"/>
            </a:endParaRP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rgbClr val="002776"/>
                </a:solidFill>
                <a:cs typeface="Arial" charset="0"/>
              </a:rPr>
              <a:t>Description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:		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123456 </a:t>
            </a:r>
            <a:r>
              <a:rPr lang="en-US" altLang="zh-CN" b="1" dirty="0" err="1" smtClean="0">
                <a:solidFill>
                  <a:srgbClr val="002776"/>
                </a:solidFill>
                <a:cs typeface="Arial" charset="0"/>
              </a:rPr>
              <a:t>soupape</a:t>
            </a:r>
            <a:endParaRPr lang="en-US" altLang="zh-CN" b="1" dirty="0" smtClean="0">
              <a:solidFill>
                <a:srgbClr val="002776"/>
              </a:solidFill>
              <a:cs typeface="Arial" charset="0"/>
            </a:endParaRP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rgbClr val="002776"/>
                </a:solidFill>
                <a:cs typeface="Arial" charset="0"/>
              </a:rPr>
              <a:t>Customer Plant:                  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 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xxx Blois</a:t>
            </a:r>
            <a:endParaRPr lang="en-US" altLang="zh-CN" b="1" dirty="0">
              <a:solidFill>
                <a:srgbClr val="002776"/>
              </a:solidFill>
              <a:cs typeface="Arial" charset="0"/>
            </a:endParaRP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Volume</a:t>
            </a:r>
            <a:r>
              <a:rPr lang="en-US" altLang="zh-CN" b="1" dirty="0">
                <a:solidFill>
                  <a:srgbClr val="002776"/>
                </a:solidFill>
                <a:cs typeface="Arial" charset="0"/>
              </a:rPr>
              <a:t>: 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		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150.000</a:t>
            </a:r>
            <a:r>
              <a:rPr lang="en-US" altLang="zh-CN" b="1" dirty="0">
                <a:solidFill>
                  <a:srgbClr val="002776"/>
                </a:solidFill>
                <a:cs typeface="Arial" charset="0"/>
              </a:rPr>
              <a:t>		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rgbClr val="002776"/>
                </a:solidFill>
                <a:cs typeface="Arial" charset="0"/>
              </a:rPr>
              <a:t>Manufacturing:   	     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          </a:t>
            </a:r>
            <a:r>
              <a:rPr lang="en-US" altLang="zh-CN" b="1" dirty="0" smtClean="0">
                <a:solidFill>
                  <a:srgbClr val="002776"/>
                </a:solidFill>
                <a:cs typeface="Arial" charset="0"/>
              </a:rPr>
              <a:t>DE</a:t>
            </a:r>
            <a:endParaRPr lang="en-US" altLang="zh-CN" b="1" dirty="0" smtClean="0">
              <a:solidFill>
                <a:srgbClr val="002776"/>
              </a:solidFill>
              <a:cs typeface="Arial" charset="0"/>
            </a:endParaRP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SOP</a:t>
            </a:r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: 		</a:t>
            </a:r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	</a:t>
            </a:r>
            <a:r>
              <a:rPr lang="en-US" altLang="zh-CN" b="1" dirty="0" smtClean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01.10.2014</a:t>
            </a:r>
            <a:endParaRPr lang="en-US" altLang="zh-CN" b="1" dirty="0">
              <a:solidFill>
                <a:prstClr val="black">
                  <a:lumMod val="85000"/>
                  <a:lumOff val="15000"/>
                </a:prstClr>
              </a:solidFill>
              <a:cs typeface="Arial" charset="0"/>
            </a:endParaRP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Peak Annual sales: </a:t>
            </a:r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	</a:t>
            </a:r>
            <a:r>
              <a:rPr lang="en-US" altLang="zh-CN" b="1" dirty="0" smtClean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10K</a:t>
            </a:r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€</a:t>
            </a:r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	</a:t>
            </a:r>
            <a:r>
              <a:rPr lang="en-US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@ </a:t>
            </a:r>
            <a:r>
              <a:rPr lang="cs-CZ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 </a:t>
            </a:r>
            <a:r>
              <a:rPr lang="fr-FR" altLang="zh-CN" b="1" dirty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GM </a:t>
            </a:r>
            <a:r>
              <a:rPr lang="fr-FR" altLang="zh-CN" b="1" dirty="0" err="1" smtClean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xy</a:t>
            </a:r>
            <a:r>
              <a:rPr lang="fr-FR" altLang="zh-CN" b="1" dirty="0" smtClean="0">
                <a:solidFill>
                  <a:prstClr val="black">
                    <a:lumMod val="85000"/>
                    <a:lumOff val="15000"/>
                  </a:prstClr>
                </a:solidFill>
                <a:cs typeface="Arial" charset="0"/>
              </a:rPr>
              <a:t>%</a:t>
            </a:r>
            <a:endParaRPr lang="en-US" altLang="zh-CN" b="1" dirty="0">
              <a:solidFill>
                <a:prstClr val="black">
                  <a:lumMod val="85000"/>
                  <a:lumOff val="15000"/>
                </a:prstClr>
              </a:solidFill>
              <a:cs typeface="Arial" charset="0"/>
            </a:endParaRPr>
          </a:p>
        </p:txBody>
      </p:sp>
      <p:sp>
        <p:nvSpPr>
          <p:cNvPr id="15" name="Text Box 55"/>
          <p:cNvSpPr txBox="1">
            <a:spLocks noChangeArrowheads="1"/>
          </p:cNvSpPr>
          <p:nvPr/>
        </p:nvSpPr>
        <p:spPr bwMode="auto">
          <a:xfrm>
            <a:off x="540172" y="260648"/>
            <a:ext cx="59046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de-DE"/>
            </a:defPPr>
            <a:lvl1pPr>
              <a:spcBef>
                <a:spcPct val="50000"/>
              </a:spcBef>
              <a:defRPr sz="3200" b="1">
                <a:solidFill>
                  <a:srgbClr val="142559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fr-FR" dirty="0"/>
              <a:t>New </a:t>
            </a:r>
            <a:r>
              <a:rPr lang="fr-FR" dirty="0" smtClean="0"/>
              <a:t>Business Août 2013</a:t>
            </a:r>
            <a:endParaRPr lang="fr-FR" dirty="0"/>
          </a:p>
        </p:txBody>
      </p:sp>
      <p:sp>
        <p:nvSpPr>
          <p:cNvPr id="2" name="Rechteck 1"/>
          <p:cNvSpPr/>
          <p:nvPr/>
        </p:nvSpPr>
        <p:spPr>
          <a:xfrm>
            <a:off x="736601" y="1337733"/>
            <a:ext cx="2167466" cy="1317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Insérer</a:t>
            </a:r>
            <a:r>
              <a:rPr lang="de-DE" dirty="0" smtClean="0"/>
              <a:t> </a:t>
            </a:r>
            <a:r>
              <a:rPr lang="de-DE" dirty="0" err="1" smtClean="0"/>
              <a:t>photo</a:t>
            </a:r>
            <a:endParaRPr lang="de-DE" dirty="0" smtClean="0"/>
          </a:p>
          <a:p>
            <a:pPr algn="ctr"/>
            <a:r>
              <a:rPr lang="de-DE" dirty="0" smtClean="0"/>
              <a:t>Logo </a:t>
            </a:r>
            <a:r>
              <a:rPr lang="de-DE" dirty="0" err="1" smtClean="0"/>
              <a:t>client</a:t>
            </a: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3581400" y="1306651"/>
            <a:ext cx="2048933" cy="13800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err="1" smtClean="0"/>
              <a:t>Insérer</a:t>
            </a:r>
            <a:r>
              <a:rPr lang="de-DE" dirty="0" smtClean="0"/>
              <a:t> </a:t>
            </a:r>
            <a:r>
              <a:rPr lang="de-DE" dirty="0" err="1" smtClean="0"/>
              <a:t>photo</a:t>
            </a:r>
            <a:endParaRPr lang="de-DE" dirty="0" smtClean="0"/>
          </a:p>
          <a:p>
            <a:pPr algn="ctr"/>
            <a:r>
              <a:rPr lang="de-DE" dirty="0" err="1" smtClean="0"/>
              <a:t>produit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3949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1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_S7XRC2BkOEuvEG7DTku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wt73GTCeE.HX412H.HZN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_S7XRC2BkOEuvEG7DTku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wt73GTCeE.HX412H.HZN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_S7XRC2BkOEuvEG7DTku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wt73GTCeE.HX412H.HZNQ"/>
</p:tagLst>
</file>

<file path=ppt/theme/theme1.xml><?xml version="1.0" encoding="utf-8"?>
<a:theme xmlns:a="http://schemas.openxmlformats.org/drawingml/2006/main" name="blank">
  <a:themeElements>
    <a:clrScheme name="Hutch 2007">
      <a:dk1>
        <a:srgbClr val="485258"/>
      </a:dk1>
      <a:lt1>
        <a:srgbClr val="FFFFFF"/>
      </a:lt1>
      <a:dk2>
        <a:srgbClr val="E00025"/>
      </a:dk2>
      <a:lt2>
        <a:srgbClr val="142559"/>
      </a:lt2>
      <a:accent1>
        <a:srgbClr val="53B7E7"/>
      </a:accent1>
      <a:accent2>
        <a:srgbClr val="FABA00"/>
      </a:accent2>
      <a:accent3>
        <a:srgbClr val="EB690B"/>
      </a:accent3>
      <a:accent4>
        <a:srgbClr val="C8D100"/>
      </a:accent4>
      <a:accent5>
        <a:srgbClr val="3374B5"/>
      </a:accent5>
      <a:accent6>
        <a:srgbClr val="00A491"/>
      </a:accent6>
      <a:hlink>
        <a:srgbClr val="D0D3D4"/>
      </a:hlink>
      <a:folHlink>
        <a:srgbClr val="646464"/>
      </a:folHlink>
    </a:clrScheme>
    <a:fontScheme name="Hutchinson 2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13</Words>
  <Application>Microsoft Office PowerPoint</Application>
  <PresentationFormat>Bildschirmpräsentation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3" baseType="lpstr">
      <vt:lpstr>blank</vt:lpstr>
      <vt:lpstr>think-cell Slide</vt:lpstr>
      <vt:lpstr>PowerPoint-Präsentation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A0H83238</dc:creator>
  <cp:lastModifiedBy>A0H83238</cp:lastModifiedBy>
  <cp:revision>2</cp:revision>
  <dcterms:created xsi:type="dcterms:W3CDTF">2013-08-20T08:38:56Z</dcterms:created>
  <dcterms:modified xsi:type="dcterms:W3CDTF">2013-08-20T08:49:36Z</dcterms:modified>
</cp:coreProperties>
</file>