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7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9B67D-A838-4BFF-910E-8A79CEF53F97}" type="datetimeFigureOut">
              <a:rPr lang="fr-FR" smtClean="0"/>
              <a:t>30/08/2018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B182F-E61E-4454-B481-38461A08DC3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9B67D-A838-4BFF-910E-8A79CEF53F97}" type="datetimeFigureOut">
              <a:rPr lang="fr-FR" smtClean="0"/>
              <a:t>30/08/2018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B182F-E61E-4454-B481-38461A08DC3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9B67D-A838-4BFF-910E-8A79CEF53F97}" type="datetimeFigureOut">
              <a:rPr lang="fr-FR" smtClean="0"/>
              <a:t>30/08/2018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B182F-E61E-4454-B481-38461A08DC3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9B67D-A838-4BFF-910E-8A79CEF53F97}" type="datetimeFigureOut">
              <a:rPr lang="fr-FR" smtClean="0"/>
              <a:t>30/08/2018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B182F-E61E-4454-B481-38461A08DC3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9B67D-A838-4BFF-910E-8A79CEF53F97}" type="datetimeFigureOut">
              <a:rPr lang="fr-FR" smtClean="0"/>
              <a:t>30/08/2018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B182F-E61E-4454-B481-38461A08DC3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9B67D-A838-4BFF-910E-8A79CEF53F97}" type="datetimeFigureOut">
              <a:rPr lang="fr-FR" smtClean="0"/>
              <a:t>30/08/2018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B182F-E61E-4454-B481-38461A08DC3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9B67D-A838-4BFF-910E-8A79CEF53F97}" type="datetimeFigureOut">
              <a:rPr lang="fr-FR" smtClean="0"/>
              <a:t>30/08/2018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B182F-E61E-4454-B481-38461A08DC3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9B67D-A838-4BFF-910E-8A79CEF53F97}" type="datetimeFigureOut">
              <a:rPr lang="fr-FR" smtClean="0"/>
              <a:t>30/08/2018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B182F-E61E-4454-B481-38461A08DC3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9B67D-A838-4BFF-910E-8A79CEF53F97}" type="datetimeFigureOut">
              <a:rPr lang="fr-FR" smtClean="0"/>
              <a:t>30/08/2018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B182F-E61E-4454-B481-38461A08DC3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9B67D-A838-4BFF-910E-8A79CEF53F97}" type="datetimeFigureOut">
              <a:rPr lang="fr-FR" smtClean="0"/>
              <a:t>30/08/2018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B182F-E61E-4454-B481-38461A08DC3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9B67D-A838-4BFF-910E-8A79CEF53F97}" type="datetimeFigureOut">
              <a:rPr lang="fr-FR" smtClean="0"/>
              <a:t>30/08/2018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B182F-E61E-4454-B481-38461A08DC3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49B67D-A838-4BFF-910E-8A79CEF53F97}" type="datetimeFigureOut">
              <a:rPr lang="fr-FR" smtClean="0"/>
              <a:t>30/08/2018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CB182F-E61E-4454-B481-38461A08DC38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908720"/>
            <a:ext cx="6983760" cy="3928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Bchatelain</dc:creator>
  <cp:lastModifiedBy>Bchatelain</cp:lastModifiedBy>
  <cp:revision>1</cp:revision>
  <dcterms:created xsi:type="dcterms:W3CDTF">2018-08-30T14:33:07Z</dcterms:created>
  <dcterms:modified xsi:type="dcterms:W3CDTF">2018-08-30T14:33:31Z</dcterms:modified>
</cp:coreProperties>
</file>