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B2965E-2228-4A7C-B325-0EF0E6503138}" v="8" dt="2022-10-25T12:06:00.3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e BEAUSSIER" userId="41db9a5e-0e4f-440f-8cdb-f978f2c3be9d" providerId="ADAL" clId="{F3B2965E-2228-4A7C-B325-0EF0E6503138}"/>
    <pc:docChg chg="undo custSel addSld modSld">
      <pc:chgData name="Stephane BEAUSSIER" userId="41db9a5e-0e4f-440f-8cdb-f978f2c3be9d" providerId="ADAL" clId="{F3B2965E-2228-4A7C-B325-0EF0E6503138}" dt="2022-10-25T12:06:37.100" v="123" actId="478"/>
      <pc:docMkLst>
        <pc:docMk/>
      </pc:docMkLst>
      <pc:sldChg chg="addSp delSp modSp mod">
        <pc:chgData name="Stephane BEAUSSIER" userId="41db9a5e-0e4f-440f-8cdb-f978f2c3be9d" providerId="ADAL" clId="{F3B2965E-2228-4A7C-B325-0EF0E6503138}" dt="2022-10-25T12:06:37.100" v="123" actId="478"/>
        <pc:sldMkLst>
          <pc:docMk/>
          <pc:sldMk cId="2318935120" sldId="256"/>
        </pc:sldMkLst>
        <pc:spChg chg="add mod">
          <ac:chgData name="Stephane BEAUSSIER" userId="41db9a5e-0e4f-440f-8cdb-f978f2c3be9d" providerId="ADAL" clId="{F3B2965E-2228-4A7C-B325-0EF0E6503138}" dt="2022-10-25T12:06:22.964" v="120" actId="20577"/>
          <ac:spMkLst>
            <pc:docMk/>
            <pc:sldMk cId="2318935120" sldId="256"/>
            <ac:spMk id="20" creationId="{2E4B1FC1-BE05-4A07-9076-F8FB010A1167}"/>
          </ac:spMkLst>
        </pc:spChg>
        <pc:picChg chg="add mod">
          <ac:chgData name="Stephane BEAUSSIER" userId="41db9a5e-0e4f-440f-8cdb-f978f2c3be9d" providerId="ADAL" clId="{F3B2965E-2228-4A7C-B325-0EF0E6503138}" dt="2022-10-25T12:06:35.015" v="122" actId="1076"/>
          <ac:picMkLst>
            <pc:docMk/>
            <pc:sldMk cId="2318935120" sldId="256"/>
            <ac:picMk id="22" creationId="{3AA8276F-5CD0-45CC-9682-C8259D14BF06}"/>
          </ac:picMkLst>
        </pc:picChg>
        <pc:picChg chg="add del mod">
          <ac:chgData name="Stephane BEAUSSIER" userId="41db9a5e-0e4f-440f-8cdb-f978f2c3be9d" providerId="ADAL" clId="{F3B2965E-2228-4A7C-B325-0EF0E6503138}" dt="2022-10-25T12:06:37.100" v="123" actId="478"/>
          <ac:picMkLst>
            <pc:docMk/>
            <pc:sldMk cId="2318935120" sldId="256"/>
            <ac:picMk id="23" creationId="{E6A154F5-F2F8-4847-A461-3688A7B238D6}"/>
          </ac:picMkLst>
        </pc:picChg>
      </pc:sldChg>
      <pc:sldChg chg="addSp delSp modSp new mod">
        <pc:chgData name="Stephane BEAUSSIER" userId="41db9a5e-0e4f-440f-8cdb-f978f2c3be9d" providerId="ADAL" clId="{F3B2965E-2228-4A7C-B325-0EF0E6503138}" dt="2022-10-25T12:06:14.266" v="108" actId="20577"/>
        <pc:sldMkLst>
          <pc:docMk/>
          <pc:sldMk cId="314732272" sldId="257"/>
        </pc:sldMkLst>
        <pc:spChg chg="add del mod">
          <ac:chgData name="Stephane BEAUSSIER" userId="41db9a5e-0e4f-440f-8cdb-f978f2c3be9d" providerId="ADAL" clId="{F3B2965E-2228-4A7C-B325-0EF0E6503138}" dt="2022-10-25T12:05:12.317" v="86"/>
          <ac:spMkLst>
            <pc:docMk/>
            <pc:sldMk cId="314732272" sldId="257"/>
            <ac:spMk id="2" creationId="{F8C439CB-805C-4EC6-A3CB-AE13A418E8C7}"/>
          </ac:spMkLst>
        </pc:spChg>
        <pc:spChg chg="add del mod">
          <ac:chgData name="Stephane BEAUSSIER" userId="41db9a5e-0e4f-440f-8cdb-f978f2c3be9d" providerId="ADAL" clId="{F3B2965E-2228-4A7C-B325-0EF0E6503138}" dt="2022-10-25T12:05:12.317" v="86"/>
          <ac:spMkLst>
            <pc:docMk/>
            <pc:sldMk cId="314732272" sldId="257"/>
            <ac:spMk id="3" creationId="{5BE4917E-0FE7-478C-AA1D-5974DAFAF8D8}"/>
          </ac:spMkLst>
        </pc:spChg>
        <pc:spChg chg="mod">
          <ac:chgData name="Stephane BEAUSSIER" userId="41db9a5e-0e4f-440f-8cdb-f978f2c3be9d" providerId="ADAL" clId="{F3B2965E-2228-4A7C-B325-0EF0E6503138}" dt="2022-10-25T12:05:12.317" v="86"/>
          <ac:spMkLst>
            <pc:docMk/>
            <pc:sldMk cId="314732272" sldId="257"/>
            <ac:spMk id="4" creationId="{9F8A28A7-88C5-470E-89C3-03B482E20244}"/>
          </ac:spMkLst>
        </pc:spChg>
        <pc:spChg chg="add mod">
          <ac:chgData name="Stephane BEAUSSIER" userId="41db9a5e-0e4f-440f-8cdb-f978f2c3be9d" providerId="ADAL" clId="{F3B2965E-2228-4A7C-B325-0EF0E6503138}" dt="2022-10-25T12:05:26.281" v="88" actId="1076"/>
          <ac:spMkLst>
            <pc:docMk/>
            <pc:sldMk cId="314732272" sldId="257"/>
            <ac:spMk id="5" creationId="{FAEF74C3-2015-434D-BE76-2CB4C0B70348}"/>
          </ac:spMkLst>
        </pc:spChg>
        <pc:spChg chg="add mod">
          <ac:chgData name="Stephane BEAUSSIER" userId="41db9a5e-0e4f-440f-8cdb-f978f2c3be9d" providerId="ADAL" clId="{F3B2965E-2228-4A7C-B325-0EF0E6503138}" dt="2022-10-25T12:06:14.266" v="108" actId="20577"/>
          <ac:spMkLst>
            <pc:docMk/>
            <pc:sldMk cId="314732272" sldId="257"/>
            <ac:spMk id="6" creationId="{336A05E5-F13A-4DD4-AA14-7474F3BC3584}"/>
          </ac:spMkLst>
        </pc:spChg>
        <pc:picChg chg="add mod">
          <ac:chgData name="Stephane BEAUSSIER" userId="41db9a5e-0e4f-440f-8cdb-f978f2c3be9d" providerId="ADAL" clId="{F3B2965E-2228-4A7C-B325-0EF0E6503138}" dt="2022-10-25T12:06:04.702" v="96" actId="1076"/>
          <ac:picMkLst>
            <pc:docMk/>
            <pc:sldMk cId="314732272" sldId="257"/>
            <ac:picMk id="7" creationId="{C18D6A2B-82B1-4B64-88C6-9ADB346B622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688FB-B8B0-42F1-BD1A-1092A9F040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DC3361C-C393-436B-A216-780F0419A2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350407-4E27-4C03-BD5A-BC1962710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386040-C853-4C54-A349-A74F77147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CA0018-BA19-4300-944A-A2DC36B1E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035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181F2E-D25B-4B4F-9BCC-5DBBDC297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FAFEE1-516F-4504-A5B7-1B7847EF1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38AF54-8539-4AD5-96BE-94143651D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A8937B-8BDB-4857-A931-D0C7317F7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E7B399-E258-40EE-AFA4-8EBD66649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567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27526F-EC54-417B-9A1C-237BDFDC0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4FE790-4500-4BEE-B8D2-5E9C79401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F9B0C5-7590-409F-B5ED-C637CF851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E41E84-050E-406C-8999-9261CDCA2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5EFC0C8-3EDD-4394-B460-2F57425BE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437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95D749-5101-4DA7-876F-722848DF6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8747E6-0008-41E3-8A9D-698A99BCCD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50FBE7-02C1-4901-AC4E-55D9BF90A8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8D8AD2-4FAE-4216-A36D-12286431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47DDB2-19E8-4DED-98F0-9F7AF8EF8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A8AEA2A-C62F-4A3C-977F-8AE03F290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558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B8945C-DB89-4E1B-97C3-6F4C42C87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0C8CDB-E89B-42E9-AB7C-474394593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30DFFA-EDE6-455B-82A3-2616F517ED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2830DD6-D5B1-444E-9EBE-95994B2D93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84D1A75-0577-4BD6-AFF5-AE14F942EE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3D54AA-F99E-4074-AFF0-B2970ECA0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1B341FA-CB9D-433F-A190-2DC5A0566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4FDF410-35C9-4FDA-93B2-65DAA071A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70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06393E-490E-4F3B-93F5-6949490AD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3F219B9-1780-4375-A853-97ED43728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5DAE72-4745-4808-8E8B-8D7DDA122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DE820DC-B62A-49F8-96C4-1A917CBA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318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766DD6D-6632-4224-9F88-376FD25CD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77BFA52-9C88-440E-8ED4-1222D0779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9E858D-6369-49D1-A84F-233DBDC20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72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153DC3-2AE3-46E2-BAA9-7F7C99328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1AEBC5-6405-492C-BFCA-FBA9D21F5F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CCC053-4972-4463-A33C-D041936E1B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9450403-74F6-411F-A4FA-E317C87CC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C54ED4-9CDA-46DF-A688-A79AC093E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FB70EB-6751-48A4-8FEC-098AFCC42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298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B95A3-6C7E-4526-8321-69384C3FB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2C397F4-36E6-416F-817D-4065D4B961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8722F2-7C1C-489A-956D-5D39134AD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FFF348-98ED-4E9B-9B04-1703DBD0E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40236A-1D3A-4834-ADCE-5433E7339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4357D1-BCAD-4F2E-A057-90F960210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5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17242E-F5A3-4E1A-BF95-85DB285EE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913AAF-1F5C-4CDB-970F-2088790A52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14D684-FE03-456E-8FCE-5E0043CCE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6C958A-996E-49FF-B972-68696A946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355A38-62DF-4D1E-8D60-E21238C62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998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9FB8C6-7F68-42A8-BF90-A847CB01A6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0E1254-DC14-4195-9D82-8661C9894B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430303-4F26-49D3-9DF7-99D984A53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3CBE07-D166-4A18-B300-6693C6C83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EC2FEA-79B4-41FD-A938-C79FC8539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169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06C7AB7-CCB7-4949-A23C-14CC494DD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38967D-2762-4AEC-866B-030248FC7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464454-9029-47E5-B07A-8485770E00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D97EA-644B-4CDA-9305-1DF3BA4073DB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FC219A-ADDF-4F22-B12E-2C2E7A5D9D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A151C0-9DD6-443C-A982-F47739C54C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4B16C-870E-4F46-9387-E3FA4CDDDE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4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e libre : forme 15">
            <a:extLst>
              <a:ext uri="{FF2B5EF4-FFF2-40B4-BE49-F238E27FC236}">
                <a16:creationId xmlns:a16="http://schemas.microsoft.com/office/drawing/2014/main" id="{A3A8EDF5-2A5A-4E86-914F-F4BB4193538B}"/>
              </a:ext>
            </a:extLst>
          </p:cNvPr>
          <p:cNvSpPr/>
          <p:nvPr/>
        </p:nvSpPr>
        <p:spPr>
          <a:xfrm>
            <a:off x="1308294" y="0"/>
            <a:ext cx="2455322" cy="6858000"/>
          </a:xfrm>
          <a:custGeom>
            <a:avLst/>
            <a:gdLst>
              <a:gd name="connsiteX0" fmla="*/ 0 w 2455322"/>
              <a:gd name="connsiteY0" fmla="*/ 0 h 6858000"/>
              <a:gd name="connsiteX1" fmla="*/ 1927274 w 2455322"/>
              <a:gd name="connsiteY1" fmla="*/ 0 h 6858000"/>
              <a:gd name="connsiteX2" fmla="*/ 1927274 w 2455322"/>
              <a:gd name="connsiteY2" fmla="*/ 2120348 h 6858000"/>
              <a:gd name="connsiteX3" fmla="*/ 2309545 w 2455322"/>
              <a:gd name="connsiteY3" fmla="*/ 2120348 h 6858000"/>
              <a:gd name="connsiteX4" fmla="*/ 2455322 w 2455322"/>
              <a:gd name="connsiteY4" fmla="*/ 2266125 h 6858000"/>
              <a:gd name="connsiteX5" fmla="*/ 2455322 w 2455322"/>
              <a:gd name="connsiteY5" fmla="*/ 3021493 h 6858000"/>
              <a:gd name="connsiteX6" fmla="*/ 2309545 w 2455322"/>
              <a:gd name="connsiteY6" fmla="*/ 3167270 h 6858000"/>
              <a:gd name="connsiteX7" fmla="*/ 1927274 w 2455322"/>
              <a:gd name="connsiteY7" fmla="*/ 3167270 h 6858000"/>
              <a:gd name="connsiteX8" fmla="*/ 1927274 w 2455322"/>
              <a:gd name="connsiteY8" fmla="*/ 6858000 h 6858000"/>
              <a:gd name="connsiteX9" fmla="*/ 0 w 2455322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55322" h="6858000">
                <a:moveTo>
                  <a:pt x="0" y="0"/>
                </a:moveTo>
                <a:lnTo>
                  <a:pt x="1927274" y="0"/>
                </a:lnTo>
                <a:lnTo>
                  <a:pt x="1927274" y="2120348"/>
                </a:lnTo>
                <a:lnTo>
                  <a:pt x="2309545" y="2120348"/>
                </a:lnTo>
                <a:cubicBezTo>
                  <a:pt x="2390055" y="2120348"/>
                  <a:pt x="2455322" y="2185615"/>
                  <a:pt x="2455322" y="2266125"/>
                </a:cubicBezTo>
                <a:lnTo>
                  <a:pt x="2455322" y="3021493"/>
                </a:lnTo>
                <a:cubicBezTo>
                  <a:pt x="2455322" y="3102003"/>
                  <a:pt x="2390055" y="3167270"/>
                  <a:pt x="2309545" y="3167270"/>
                </a:cubicBezTo>
                <a:lnTo>
                  <a:pt x="1927274" y="3167270"/>
                </a:lnTo>
                <a:lnTo>
                  <a:pt x="192727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2" name="Forme libre : forme 11">
            <a:extLst>
              <a:ext uri="{FF2B5EF4-FFF2-40B4-BE49-F238E27FC236}">
                <a16:creationId xmlns:a16="http://schemas.microsoft.com/office/drawing/2014/main" id="{4FC332A9-516B-430D-AEBC-D8635AA538A1}"/>
              </a:ext>
            </a:extLst>
          </p:cNvPr>
          <p:cNvSpPr/>
          <p:nvPr/>
        </p:nvSpPr>
        <p:spPr>
          <a:xfrm>
            <a:off x="-2" y="0"/>
            <a:ext cx="3052692" cy="6858000"/>
          </a:xfrm>
          <a:custGeom>
            <a:avLst/>
            <a:gdLst>
              <a:gd name="connsiteX0" fmla="*/ 0 w 2524540"/>
              <a:gd name="connsiteY0" fmla="*/ 0 h 6858000"/>
              <a:gd name="connsiteX1" fmla="*/ 2107097 w 2524540"/>
              <a:gd name="connsiteY1" fmla="*/ 0 h 6858000"/>
              <a:gd name="connsiteX2" fmla="*/ 2107097 w 2524540"/>
              <a:gd name="connsiteY2" fmla="*/ 1457739 h 6858000"/>
              <a:gd name="connsiteX3" fmla="*/ 2385389 w 2524540"/>
              <a:gd name="connsiteY3" fmla="*/ 1457739 h 6858000"/>
              <a:gd name="connsiteX4" fmla="*/ 2524540 w 2524540"/>
              <a:gd name="connsiteY4" fmla="*/ 1596890 h 6858000"/>
              <a:gd name="connsiteX5" fmla="*/ 2524540 w 2524540"/>
              <a:gd name="connsiteY5" fmla="*/ 2299249 h 6858000"/>
              <a:gd name="connsiteX6" fmla="*/ 2385389 w 2524540"/>
              <a:gd name="connsiteY6" fmla="*/ 2438400 h 6858000"/>
              <a:gd name="connsiteX7" fmla="*/ 2107097 w 2524540"/>
              <a:gd name="connsiteY7" fmla="*/ 2438400 h 6858000"/>
              <a:gd name="connsiteX8" fmla="*/ 2107097 w 2524540"/>
              <a:gd name="connsiteY8" fmla="*/ 6858000 h 6858000"/>
              <a:gd name="connsiteX9" fmla="*/ 0 w 2524540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24540" h="6858000">
                <a:moveTo>
                  <a:pt x="0" y="0"/>
                </a:moveTo>
                <a:lnTo>
                  <a:pt x="2107097" y="0"/>
                </a:lnTo>
                <a:lnTo>
                  <a:pt x="2107097" y="1457739"/>
                </a:lnTo>
                <a:lnTo>
                  <a:pt x="2385389" y="1457739"/>
                </a:lnTo>
                <a:cubicBezTo>
                  <a:pt x="2462240" y="1457739"/>
                  <a:pt x="2524540" y="1520039"/>
                  <a:pt x="2524540" y="1596890"/>
                </a:cubicBezTo>
                <a:lnTo>
                  <a:pt x="2524540" y="2299249"/>
                </a:lnTo>
                <a:cubicBezTo>
                  <a:pt x="2524540" y="2376100"/>
                  <a:pt x="2462240" y="2438400"/>
                  <a:pt x="2385389" y="2438400"/>
                </a:cubicBezTo>
                <a:lnTo>
                  <a:pt x="2107097" y="2438400"/>
                </a:lnTo>
                <a:lnTo>
                  <a:pt x="210709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Forme libre : forme 9">
            <a:extLst>
              <a:ext uri="{FF2B5EF4-FFF2-40B4-BE49-F238E27FC236}">
                <a16:creationId xmlns:a16="http://schemas.microsoft.com/office/drawing/2014/main" id="{855299C9-4D02-4902-ADC4-11EF8BFE3DA3}"/>
              </a:ext>
            </a:extLst>
          </p:cNvPr>
          <p:cNvSpPr/>
          <p:nvPr/>
        </p:nvSpPr>
        <p:spPr>
          <a:xfrm>
            <a:off x="-1" y="0"/>
            <a:ext cx="2319131" cy="6858000"/>
          </a:xfrm>
          <a:custGeom>
            <a:avLst/>
            <a:gdLst>
              <a:gd name="connsiteX0" fmla="*/ 0 w 2319131"/>
              <a:gd name="connsiteY0" fmla="*/ 0 h 6858000"/>
              <a:gd name="connsiteX1" fmla="*/ 1855304 w 2319131"/>
              <a:gd name="connsiteY1" fmla="*/ 0 h 6858000"/>
              <a:gd name="connsiteX2" fmla="*/ 1855304 w 2319131"/>
              <a:gd name="connsiteY2" fmla="*/ 424070 h 6858000"/>
              <a:gd name="connsiteX3" fmla="*/ 2221947 w 2319131"/>
              <a:gd name="connsiteY3" fmla="*/ 424070 h 6858000"/>
              <a:gd name="connsiteX4" fmla="*/ 2319131 w 2319131"/>
              <a:gd name="connsiteY4" fmla="*/ 521254 h 6858000"/>
              <a:gd name="connsiteX5" fmla="*/ 2319131 w 2319131"/>
              <a:gd name="connsiteY5" fmla="*/ 1307546 h 6858000"/>
              <a:gd name="connsiteX6" fmla="*/ 2221947 w 2319131"/>
              <a:gd name="connsiteY6" fmla="*/ 1404730 h 6858000"/>
              <a:gd name="connsiteX7" fmla="*/ 1855304 w 2319131"/>
              <a:gd name="connsiteY7" fmla="*/ 1404730 h 6858000"/>
              <a:gd name="connsiteX8" fmla="*/ 1855304 w 2319131"/>
              <a:gd name="connsiteY8" fmla="*/ 6858000 h 6858000"/>
              <a:gd name="connsiteX9" fmla="*/ 0 w 2319131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19131" h="6858000">
                <a:moveTo>
                  <a:pt x="0" y="0"/>
                </a:moveTo>
                <a:lnTo>
                  <a:pt x="1855304" y="0"/>
                </a:lnTo>
                <a:lnTo>
                  <a:pt x="1855304" y="424070"/>
                </a:lnTo>
                <a:lnTo>
                  <a:pt x="2221947" y="424070"/>
                </a:lnTo>
                <a:cubicBezTo>
                  <a:pt x="2275620" y="424070"/>
                  <a:pt x="2319131" y="467581"/>
                  <a:pt x="2319131" y="521254"/>
                </a:cubicBezTo>
                <a:lnTo>
                  <a:pt x="2319131" y="1307546"/>
                </a:lnTo>
                <a:cubicBezTo>
                  <a:pt x="2319131" y="1361219"/>
                  <a:pt x="2275620" y="1404730"/>
                  <a:pt x="2221947" y="1404730"/>
                </a:cubicBezTo>
                <a:lnTo>
                  <a:pt x="1855304" y="1404730"/>
                </a:lnTo>
                <a:lnTo>
                  <a:pt x="185530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08825F69-7D88-4D14-8091-E69B724FC8B1}"/>
              </a:ext>
            </a:extLst>
          </p:cNvPr>
          <p:cNvSpPr txBox="1"/>
          <p:nvPr/>
        </p:nvSpPr>
        <p:spPr>
          <a:xfrm>
            <a:off x="1885998" y="543339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1DB49E9-EE49-44AE-A797-5609E5A99B78}"/>
              </a:ext>
            </a:extLst>
          </p:cNvPr>
          <p:cNvSpPr txBox="1"/>
          <p:nvPr/>
        </p:nvSpPr>
        <p:spPr>
          <a:xfrm>
            <a:off x="2593053" y="1570382"/>
            <a:ext cx="4154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456ABAB8-2BC5-497E-B41B-2E2EB3A50692}"/>
              </a:ext>
            </a:extLst>
          </p:cNvPr>
          <p:cNvSpPr txBox="1"/>
          <p:nvPr/>
        </p:nvSpPr>
        <p:spPr>
          <a:xfrm>
            <a:off x="3330484" y="2325757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2E4B1FC1-BE05-4A07-9076-F8FB010A1167}"/>
              </a:ext>
            </a:extLst>
          </p:cNvPr>
          <p:cNvSpPr txBox="1"/>
          <p:nvPr/>
        </p:nvSpPr>
        <p:spPr>
          <a:xfrm>
            <a:off x="4903304" y="2155157"/>
            <a:ext cx="4255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Ouverture en balayage vers diapo 2 sur clic </a:t>
            </a:r>
          </a:p>
        </p:txBody>
      </p:sp>
      <p:pic>
        <p:nvPicPr>
          <p:cNvPr id="22" name="Graphique 21" descr="Main levée contour">
            <a:extLst>
              <a:ext uri="{FF2B5EF4-FFF2-40B4-BE49-F238E27FC236}">
                <a16:creationId xmlns:a16="http://schemas.microsoft.com/office/drawing/2014/main" id="{3AA8276F-5CD0-45CC-9682-C8259D14B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41747" y="206728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935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9F8A28A7-88C5-470E-89C3-03B482E20244}"/>
              </a:ext>
            </a:extLst>
          </p:cNvPr>
          <p:cNvSpPr/>
          <p:nvPr/>
        </p:nvSpPr>
        <p:spPr>
          <a:xfrm>
            <a:off x="0" y="0"/>
            <a:ext cx="11979965" cy="6858000"/>
          </a:xfrm>
          <a:custGeom>
            <a:avLst/>
            <a:gdLst>
              <a:gd name="connsiteX0" fmla="*/ 0 w 11979965"/>
              <a:gd name="connsiteY0" fmla="*/ 0 h 6858000"/>
              <a:gd name="connsiteX1" fmla="*/ 9660834 w 11979965"/>
              <a:gd name="connsiteY1" fmla="*/ 0 h 6858000"/>
              <a:gd name="connsiteX2" fmla="*/ 9713843 w 11979965"/>
              <a:gd name="connsiteY2" fmla="*/ 0 h 6858000"/>
              <a:gd name="connsiteX3" fmla="*/ 11516138 w 11979965"/>
              <a:gd name="connsiteY3" fmla="*/ 0 h 6858000"/>
              <a:gd name="connsiteX4" fmla="*/ 11516138 w 11979965"/>
              <a:gd name="connsiteY4" fmla="*/ 424070 h 6858000"/>
              <a:gd name="connsiteX5" fmla="*/ 11882781 w 11979965"/>
              <a:gd name="connsiteY5" fmla="*/ 424070 h 6858000"/>
              <a:gd name="connsiteX6" fmla="*/ 11979965 w 11979965"/>
              <a:gd name="connsiteY6" fmla="*/ 521254 h 6858000"/>
              <a:gd name="connsiteX7" fmla="*/ 11979965 w 11979965"/>
              <a:gd name="connsiteY7" fmla="*/ 1307546 h 6858000"/>
              <a:gd name="connsiteX8" fmla="*/ 11882781 w 11979965"/>
              <a:gd name="connsiteY8" fmla="*/ 1404730 h 6858000"/>
              <a:gd name="connsiteX9" fmla="*/ 11516138 w 11979965"/>
              <a:gd name="connsiteY9" fmla="*/ 1404730 h 6858000"/>
              <a:gd name="connsiteX10" fmla="*/ 11516138 w 11979965"/>
              <a:gd name="connsiteY10" fmla="*/ 6858000 h 6858000"/>
              <a:gd name="connsiteX11" fmla="*/ 9713843 w 11979965"/>
              <a:gd name="connsiteY11" fmla="*/ 6858000 h 6858000"/>
              <a:gd name="connsiteX12" fmla="*/ 9660834 w 11979965"/>
              <a:gd name="connsiteY12" fmla="*/ 6858000 h 6858000"/>
              <a:gd name="connsiteX13" fmla="*/ 0 w 11979965"/>
              <a:gd name="connsiteY1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979965" h="6858000">
                <a:moveTo>
                  <a:pt x="0" y="0"/>
                </a:moveTo>
                <a:lnTo>
                  <a:pt x="9660834" y="0"/>
                </a:lnTo>
                <a:lnTo>
                  <a:pt x="9713843" y="0"/>
                </a:lnTo>
                <a:lnTo>
                  <a:pt x="11516138" y="0"/>
                </a:lnTo>
                <a:lnTo>
                  <a:pt x="11516138" y="424070"/>
                </a:lnTo>
                <a:lnTo>
                  <a:pt x="11882781" y="424070"/>
                </a:lnTo>
                <a:cubicBezTo>
                  <a:pt x="11936454" y="424070"/>
                  <a:pt x="11979965" y="467581"/>
                  <a:pt x="11979965" y="521254"/>
                </a:cubicBezTo>
                <a:lnTo>
                  <a:pt x="11979965" y="1307546"/>
                </a:lnTo>
                <a:cubicBezTo>
                  <a:pt x="11979965" y="1361219"/>
                  <a:pt x="11936454" y="1404730"/>
                  <a:pt x="11882781" y="1404730"/>
                </a:cubicBezTo>
                <a:lnTo>
                  <a:pt x="11516138" y="1404730"/>
                </a:lnTo>
                <a:lnTo>
                  <a:pt x="11516138" y="6858000"/>
                </a:lnTo>
                <a:lnTo>
                  <a:pt x="9713843" y="6858000"/>
                </a:lnTo>
                <a:lnTo>
                  <a:pt x="96608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EF74C3-2015-434D-BE76-2CB4C0B70348}"/>
              </a:ext>
            </a:extLst>
          </p:cNvPr>
          <p:cNvSpPr txBox="1"/>
          <p:nvPr/>
        </p:nvSpPr>
        <p:spPr>
          <a:xfrm>
            <a:off x="11546833" y="543339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36A05E5-F13A-4DD4-AA14-7474F3BC3584}"/>
              </a:ext>
            </a:extLst>
          </p:cNvPr>
          <p:cNvSpPr txBox="1"/>
          <p:nvPr/>
        </p:nvSpPr>
        <p:spPr>
          <a:xfrm>
            <a:off x="5751443" y="2584174"/>
            <a:ext cx="4227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Fermeture en balayage vers diapo 1 sur clic</a:t>
            </a:r>
          </a:p>
        </p:txBody>
      </p:sp>
      <p:pic>
        <p:nvPicPr>
          <p:cNvPr id="7" name="Graphique 6" descr="Main levée contour">
            <a:extLst>
              <a:ext uri="{FF2B5EF4-FFF2-40B4-BE49-F238E27FC236}">
                <a16:creationId xmlns:a16="http://schemas.microsoft.com/office/drawing/2014/main" id="{C18D6A2B-82B1-4B64-88C6-9ADB346B6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96799" y="251618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3227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20</Words>
  <Application>Microsoft Office PowerPoint</Application>
  <PresentationFormat>Grand écran</PresentationFormat>
  <Paragraphs>6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Stephane BEAUSSIER</dc:creator>
  <cp:lastModifiedBy>Stephane BEAUSSIER</cp:lastModifiedBy>
  <cp:revision>1</cp:revision>
  <dcterms:created xsi:type="dcterms:W3CDTF">2022-10-25T11:01:23Z</dcterms:created>
  <dcterms:modified xsi:type="dcterms:W3CDTF">2022-10-25T12:06:42Z</dcterms:modified>
</cp:coreProperties>
</file>