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AD05C0-4BEA-4956-8EA7-A55536928A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D818C35-7316-4E6B-A7CF-9B21448649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7E8D5A-CB8F-4245-B01A-3AA1DEF1D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F62321-0CA9-4E8F-A493-BC057DF9F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1339BC-1717-4DD6-A199-59FA72C4B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091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4EA207-10E8-44CE-8B3E-9A2700B41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B337AAB-796D-4CC4-AF14-7BA6EE27D3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0B2CC8-8203-4494-9098-F45B77DC0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F3880D-B1AF-4390-A9E0-B3CD3A090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9B5219-B1DD-41FB-94E4-A53F2A9B0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56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F4FB17-7D3F-40F2-9DC6-260D9C5C0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195670-CB93-407F-AD25-C8801CC40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C60408-2811-41BF-91C6-5C59EFB53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8D8042-BE68-4592-8D2B-9C41239E4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3F35FA-F249-4427-B178-D25ACBFB1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59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9F0FA5-43CA-4D4A-AAEC-4E167FE92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747D278-4F8A-4E34-BB34-5573788381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58DC354-F38D-4E2D-9B6F-99A23845A6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1A2743F-B83A-41BE-916A-3F0E39083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4924E05-63D4-499F-8DF6-423814C74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CF4238A-081B-4FEE-AF4F-FBE84980C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493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A64868-D72A-4951-A316-D43C9CA52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24A57A-2692-4BD6-81D0-8E9EB484E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67CD06A-5D0D-4F7C-AB92-DD2E04C756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14A04B6-8A93-477F-A5FD-8F5F4BDDDD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5B54092-3B5F-48CF-83D5-3C3D2F8FA4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94E9B35-59E3-407E-A80E-4D00AAA56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2B6B411-FC9C-4A77-9E75-74B1FE0B1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75B1338-A399-4754-935D-CD857567F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224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0D2834-C585-4DEC-83A9-C942EE30D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DF72D52-ECF4-4E5B-B78A-3B7211D0B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3B14605-98EF-4EB8-8DDE-CA8C0BBE3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AE4F55F-5598-4882-A336-88B66826D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716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42EB944-54B7-42ED-86D1-EA07EC8CD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16DB2F2-4C3B-4269-9676-E3304112D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5CB828E-F797-4D86-A821-9858BF6B4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232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C61C40-623A-47E3-9FF2-CB3A0D87F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7CB44A-6CB0-492D-AD24-D3744D71D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4BAF3D0-D265-4B15-A4DC-AE516F2A9B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14BE2E-597C-4643-9F5C-3DE29E93E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856958-369C-4358-8AF3-326A1E3F3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09284C-09AE-4259-9016-085B4A799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031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81F4C-9A91-41B7-828A-AEBB015F9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B9EF3F4-098C-4CBD-9105-E5B51466E8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DD31BEB-06FD-4929-B8FA-B973F8E683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265EE15-4E8D-41E7-97A1-7B47C137C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34535BF-453F-41DC-A61F-8019C23A1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5066EF9-F01D-433F-A3C1-FF1FFBC60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48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95F64A-20CE-4E7E-AD4F-26F90BAE4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28CBBA3-83F7-435D-B3EF-D4F1EFC06F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1D7AFB-4E13-4F13-BD88-C3D12F275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66E8DF-16B5-407B-86A3-4A4CB3808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C3E0E5-BA98-41E3-BE8C-57CBCA27A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064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3FAD0CC-7F8C-415E-966A-7017C2D6FA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3786788-AF59-4051-BC90-E8CE866C03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FB26A9-48B0-4C02-84E1-82F53E189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7EB599-8FDD-4A7E-99E2-DD45BE902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517D73-2F32-4DD9-9C0A-624EC7194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70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0415B67-CBBC-4C3F-AC3C-6C4490C0C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ABE1CAC-80BB-48E7-88EB-ED46F0D40A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B88A78-D8D2-41E5-80F2-9EEB8F2D55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8912A-4238-43E3-A3C2-B623D6F7A6F3}" type="datetimeFigureOut">
              <a:rPr lang="fr-FR" smtClean="0"/>
              <a:t>18/04/2020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FEB6D9-10E6-4B9C-9D41-4FF09D96A1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CEC395-37FC-4BFF-9875-895E11E2A0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DF06A-F3FF-45D4-8157-C93DEA2E9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30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38021DF1-5DF1-49CC-9060-18B572BC3C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431" y="3806890"/>
            <a:ext cx="5757818" cy="2778773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8C34F45-4CA4-4154-A4A8-EEA0B62306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8388"/>
          <a:stretch/>
        </p:blipFill>
        <p:spPr>
          <a:xfrm>
            <a:off x="1012371" y="382757"/>
            <a:ext cx="10167257" cy="28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474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4F9178A2-DEA6-46F9-8D10-8D6EAD69FE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835" y="1081453"/>
            <a:ext cx="7864329" cy="4946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74185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0</Words>
  <Application>Microsoft Office PowerPoint</Application>
  <PresentationFormat>Grand écran</PresentationFormat>
  <Paragraphs>0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Damien LONGUEVE</dc:creator>
  <cp:lastModifiedBy>Damien LONGUEVE</cp:lastModifiedBy>
  <cp:revision>2</cp:revision>
  <dcterms:created xsi:type="dcterms:W3CDTF">2020-04-18T08:38:56Z</dcterms:created>
  <dcterms:modified xsi:type="dcterms:W3CDTF">2020-04-18T09:05:46Z</dcterms:modified>
</cp:coreProperties>
</file>