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008843137254902"/>
          <c:y val="0.10728904599171174"/>
          <c:w val="0.89166192810457501"/>
          <c:h val="0.48774888888888895"/>
        </c:manualLayout>
      </c:layout>
      <c:lineChart>
        <c:grouping val="standard"/>
        <c:varyColors val="0"/>
        <c:ser>
          <c:idx val="0"/>
          <c:order val="0"/>
          <c:tx>
            <c:strRef>
              <c:f>Construction!$A$2</c:f>
              <c:strCache>
                <c:ptCount val="1"/>
                <c:pt idx="0">
                  <c:v>x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>
              <a:glow>
                <a:schemeClr val="accent1">
                  <a:alpha val="0"/>
                </a:schemeClr>
              </a:glow>
              <a:softEdge rad="0"/>
            </a:effectLst>
          </c:spPr>
          <c:marker>
            <c:symbol val="none"/>
          </c:marker>
          <c:cat>
            <c:strRef>
              <c:extLst>
                <c:ext xmlns:c15="http://schemas.microsoft.com/office/drawing/2012/chart" uri="{02D57815-91ED-43cb-92C2-25804820EDAC}">
                  <c15:fullRef>
                    <c15:sqref>Construction!$B$1:$M$1</c15:sqref>
                  </c15:fullRef>
                </c:ext>
              </c:extLst>
              <c:f>Construction!$B$1:$H$1</c:f>
              <c:strCache>
                <c:ptCount val="7"/>
                <c:pt idx="0">
                  <c:v>January</c:v>
                </c:pt>
                <c:pt idx="1">
                  <c:v>February </c:v>
                </c:pt>
                <c:pt idx="2">
                  <c:v>March</c:v>
                </c:pt>
                <c:pt idx="3">
                  <c:v>April </c:v>
                </c:pt>
                <c:pt idx="4">
                  <c:v>May</c:v>
                </c:pt>
                <c:pt idx="5">
                  <c:v>June </c:v>
                </c:pt>
                <c:pt idx="6">
                  <c:v>July</c:v>
                </c:pt>
              </c:strCache>
            </c:str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Construction!$B$2:$M$2</c15:sqref>
                  </c15:fullRef>
                </c:ext>
              </c:extLst>
              <c:f>Construction!$B$2:$H$2</c:f>
              <c:numCache>
                <c:formatCode>0\.0%</c:formatCode>
                <c:ptCount val="7"/>
                <c:pt idx="0">
                  <c:v>1.4053930530164533E-2</c:v>
                </c:pt>
                <c:pt idx="1">
                  <c:v>1.77491974819694E-2</c:v>
                </c:pt>
                <c:pt idx="2">
                  <c:v>1.0067987378419701E-2</c:v>
                </c:pt>
                <c:pt idx="3">
                  <c:v>8.2019494962710972E-3</c:v>
                </c:pt>
                <c:pt idx="4">
                  <c:v>7.411809372884993E-3</c:v>
                </c:pt>
                <c:pt idx="5">
                  <c:v>6.3432210491034023E-3</c:v>
                </c:pt>
                <c:pt idx="6">
                  <c:v>5.7770558783636697E-3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FFC-4299-BEF3-57F28A29255E}"/>
            </c:ext>
          </c:extLst>
        </c:ser>
        <c:ser>
          <c:idx val="1"/>
          <c:order val="1"/>
          <c:tx>
            <c:strRef>
              <c:f>Construction!$A$3</c:f>
              <c:strCache>
                <c:ptCount val="1"/>
                <c:pt idx="0">
                  <c:v>y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strRef>
              <c:extLst>
                <c:ext xmlns:c15="http://schemas.microsoft.com/office/drawing/2012/chart" uri="{02D57815-91ED-43cb-92C2-25804820EDAC}">
                  <c15:fullRef>
                    <c15:sqref>Construction!$B$1:$M$1</c15:sqref>
                  </c15:fullRef>
                </c:ext>
              </c:extLst>
              <c:f>Construction!$B$1:$H$1</c:f>
              <c:strCache>
                <c:ptCount val="7"/>
                <c:pt idx="0">
                  <c:v>January</c:v>
                </c:pt>
                <c:pt idx="1">
                  <c:v>February </c:v>
                </c:pt>
                <c:pt idx="2">
                  <c:v>March</c:v>
                </c:pt>
                <c:pt idx="3">
                  <c:v>April </c:v>
                </c:pt>
                <c:pt idx="4">
                  <c:v>May</c:v>
                </c:pt>
                <c:pt idx="5">
                  <c:v>June </c:v>
                </c:pt>
                <c:pt idx="6">
                  <c:v>July</c:v>
                </c:pt>
              </c:strCache>
            </c:str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Construction!$B$3:$M$3</c15:sqref>
                  </c15:fullRef>
                </c:ext>
              </c:extLst>
              <c:f>Construction!$B$3:$H$3</c:f>
              <c:numCache>
                <c:formatCode>0\.0%</c:formatCode>
                <c:ptCount val="7"/>
                <c:pt idx="0">
                  <c:v>3.2152184654478722E-2</c:v>
                </c:pt>
                <c:pt idx="1">
                  <c:v>2.0921846549323431E-2</c:v>
                </c:pt>
                <c:pt idx="2">
                  <c:v>2.5566277978823215E-2</c:v>
                </c:pt>
                <c:pt idx="3">
                  <c:v>1.9794769943727242E-2</c:v>
                </c:pt>
                <c:pt idx="4">
                  <c:v>1.9032157783841663E-2</c:v>
                </c:pt>
                <c:pt idx="5">
                  <c:v>2.187543541869862E-2</c:v>
                </c:pt>
                <c:pt idx="6">
                  <c:v>1.5837104072398189E-2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FFC-4299-BEF3-57F28A29255E}"/>
            </c:ext>
          </c:extLst>
        </c:ser>
        <c:ser>
          <c:idx val="2"/>
          <c:order val="2"/>
          <c:tx>
            <c:strRef>
              <c:f>Construction!$A$4</c:f>
              <c:strCache>
                <c:ptCount val="1"/>
                <c:pt idx="0">
                  <c:v>z</c:v>
                </c:pt>
              </c:strCache>
            </c:strRef>
          </c:tx>
          <c:spPr>
            <a:ln w="28575" cap="rnd">
              <a:solidFill>
                <a:srgbClr val="FF0066"/>
              </a:solidFill>
              <a:round/>
            </a:ln>
            <a:effectLst/>
          </c:spPr>
          <c:marker>
            <c:symbol val="none"/>
          </c:marker>
          <c:cat>
            <c:strRef>
              <c:extLst>
                <c:ext xmlns:c15="http://schemas.microsoft.com/office/drawing/2012/chart" uri="{02D57815-91ED-43cb-92C2-25804820EDAC}">
                  <c15:fullRef>
                    <c15:sqref>Construction!$B$1:$M$1</c15:sqref>
                  </c15:fullRef>
                </c:ext>
              </c:extLst>
              <c:f>Construction!$B$1:$H$1</c:f>
              <c:strCache>
                <c:ptCount val="7"/>
                <c:pt idx="0">
                  <c:v>January</c:v>
                </c:pt>
                <c:pt idx="1">
                  <c:v>February </c:v>
                </c:pt>
                <c:pt idx="2">
                  <c:v>March</c:v>
                </c:pt>
                <c:pt idx="3">
                  <c:v>April </c:v>
                </c:pt>
                <c:pt idx="4">
                  <c:v>May</c:v>
                </c:pt>
                <c:pt idx="5">
                  <c:v>June </c:v>
                </c:pt>
                <c:pt idx="6">
                  <c:v>July</c:v>
                </c:pt>
              </c:strCache>
            </c:str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Construction!$B$4:$M$4</c15:sqref>
                  </c15:fullRef>
                </c:ext>
              </c:extLst>
              <c:f>Construction!$B$4:$H$4</c:f>
              <c:numCache>
                <c:formatCode>0\.0%</c:formatCode>
                <c:ptCount val="7"/>
                <c:pt idx="0">
                  <c:v>5.0103392029180953E-2</c:v>
                </c:pt>
                <c:pt idx="1">
                  <c:v>5.2774427020506637E-2</c:v>
                </c:pt>
                <c:pt idx="2">
                  <c:v>5.3296113932720761E-2</c:v>
                </c:pt>
                <c:pt idx="3">
                  <c:v>5.2630179245784801E-2</c:v>
                </c:pt>
                <c:pt idx="4">
                  <c:v>6.3793510479238258E-2</c:v>
                </c:pt>
                <c:pt idx="5">
                  <c:v>7.1895973154362414E-2</c:v>
                </c:pt>
                <c:pt idx="6">
                  <c:v>6.6832746904461338E-2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FFC-4299-BEF3-57F28A29255E}"/>
            </c:ext>
          </c:extLst>
        </c:ser>
        <c:ser>
          <c:idx val="3"/>
          <c:order val="3"/>
          <c:tx>
            <c:strRef>
              <c:f>Construction!$A$5</c:f>
              <c:strCache>
                <c:ptCount val="1"/>
                <c:pt idx="0">
                  <c:v>a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strRef>
              <c:extLst>
                <c:ext xmlns:c15="http://schemas.microsoft.com/office/drawing/2012/chart" uri="{02D57815-91ED-43cb-92C2-25804820EDAC}">
                  <c15:fullRef>
                    <c15:sqref>Construction!$B$1:$M$1</c15:sqref>
                  </c15:fullRef>
                </c:ext>
              </c:extLst>
              <c:f>Construction!$B$1:$H$1</c:f>
              <c:strCache>
                <c:ptCount val="7"/>
                <c:pt idx="0">
                  <c:v>January</c:v>
                </c:pt>
                <c:pt idx="1">
                  <c:v>February </c:v>
                </c:pt>
                <c:pt idx="2">
                  <c:v>March</c:v>
                </c:pt>
                <c:pt idx="3">
                  <c:v>April </c:v>
                </c:pt>
                <c:pt idx="4">
                  <c:v>May</c:v>
                </c:pt>
                <c:pt idx="5">
                  <c:v>June </c:v>
                </c:pt>
                <c:pt idx="6">
                  <c:v>July</c:v>
                </c:pt>
              </c:strCache>
            </c:str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Construction!$B$5:$M$5</c15:sqref>
                  </c15:fullRef>
                </c:ext>
              </c:extLst>
              <c:f>Construction!$B$5:$H$5</c:f>
              <c:numCache>
                <c:formatCode>0\.0%</c:formatCode>
                <c:ptCount val="7"/>
                <c:pt idx="0">
                  <c:v>5.9915292173134535E-3</c:v>
                </c:pt>
                <c:pt idx="1">
                  <c:v>5.2015156734412675E-3</c:v>
                </c:pt>
                <c:pt idx="2">
                  <c:v>3.8992408557625949E-3</c:v>
                </c:pt>
                <c:pt idx="3">
                  <c:v>4.9916805324459234E-3</c:v>
                </c:pt>
                <c:pt idx="4">
                  <c:v>3.7862239697102084E-3</c:v>
                </c:pt>
                <c:pt idx="5">
                  <c:v>3.0334806381544454E-3</c:v>
                </c:pt>
                <c:pt idx="6">
                  <c:v>4.051390612453464E-3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2FFC-4299-BEF3-57F28A29255E}"/>
            </c:ext>
          </c:extLst>
        </c:ser>
        <c:ser>
          <c:idx val="4"/>
          <c:order val="4"/>
          <c:tx>
            <c:strRef>
              <c:f>Construction!$A$6</c:f>
              <c:strCache>
                <c:ptCount val="1"/>
                <c:pt idx="0">
                  <c:v>b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strRef>
              <c:extLst>
                <c:ext xmlns:c15="http://schemas.microsoft.com/office/drawing/2012/chart" uri="{02D57815-91ED-43cb-92C2-25804820EDAC}">
                  <c15:fullRef>
                    <c15:sqref>Construction!$B$1:$M$1</c15:sqref>
                  </c15:fullRef>
                </c:ext>
              </c:extLst>
              <c:f>Construction!$B$1:$H$1</c:f>
              <c:strCache>
                <c:ptCount val="7"/>
                <c:pt idx="0">
                  <c:v>January</c:v>
                </c:pt>
                <c:pt idx="1">
                  <c:v>February </c:v>
                </c:pt>
                <c:pt idx="2">
                  <c:v>March</c:v>
                </c:pt>
                <c:pt idx="3">
                  <c:v>April </c:v>
                </c:pt>
                <c:pt idx="4">
                  <c:v>May</c:v>
                </c:pt>
                <c:pt idx="5">
                  <c:v>June </c:v>
                </c:pt>
                <c:pt idx="6">
                  <c:v>July</c:v>
                </c:pt>
              </c:strCache>
            </c:str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Construction!$B$6:$M$6</c15:sqref>
                  </c15:fullRef>
                </c:ext>
              </c:extLst>
              <c:f>Construction!$B$6:$H$6</c:f>
              <c:numCache>
                <c:formatCode>0\.0%</c:formatCode>
                <c:ptCount val="7"/>
                <c:pt idx="0">
                  <c:v>1.4675907052588666E-2</c:v>
                </c:pt>
                <c:pt idx="1">
                  <c:v>2.3654398468248058E-2</c:v>
                </c:pt>
                <c:pt idx="2">
                  <c:v>1.4908157047096719E-2</c:v>
                </c:pt>
                <c:pt idx="3">
                  <c:v>2.1432152406417111E-2</c:v>
                </c:pt>
                <c:pt idx="4">
                  <c:v>2.143297244960831E-2</c:v>
                </c:pt>
                <c:pt idx="5">
                  <c:v>2.5315838251792594E-2</c:v>
                </c:pt>
                <c:pt idx="6">
                  <c:v>2.1471216519691076E-2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2FFC-4299-BEF3-57F28A29255E}"/>
            </c:ext>
          </c:extLst>
        </c:ser>
        <c:ser>
          <c:idx val="5"/>
          <c:order val="5"/>
          <c:tx>
            <c:strRef>
              <c:f>Construction!$A$7</c:f>
              <c:strCache>
                <c:ptCount val="1"/>
                <c:pt idx="0">
                  <c:v>c</c:v>
                </c:pt>
              </c:strCache>
            </c:strRef>
          </c:tx>
          <c:spPr>
            <a:ln w="28575" cap="rnd">
              <a:solidFill>
                <a:srgbClr val="FF0000"/>
              </a:solidFill>
              <a:prstDash val="sysDot"/>
              <a:round/>
            </a:ln>
            <a:effectLst/>
          </c:spPr>
          <c:marker>
            <c:symbol val="none"/>
          </c:marker>
          <c:cat>
            <c:strRef>
              <c:extLst>
                <c:ext xmlns:c15="http://schemas.microsoft.com/office/drawing/2012/chart" uri="{02D57815-91ED-43cb-92C2-25804820EDAC}">
                  <c15:fullRef>
                    <c15:sqref>Construction!$B$1:$M$1</c15:sqref>
                  </c15:fullRef>
                </c:ext>
              </c:extLst>
              <c:f>Construction!$B$1:$H$1</c:f>
              <c:strCache>
                <c:ptCount val="7"/>
                <c:pt idx="0">
                  <c:v>January</c:v>
                </c:pt>
                <c:pt idx="1">
                  <c:v>February </c:v>
                </c:pt>
                <c:pt idx="2">
                  <c:v>March</c:v>
                </c:pt>
                <c:pt idx="3">
                  <c:v>April </c:v>
                </c:pt>
                <c:pt idx="4">
                  <c:v>May</c:v>
                </c:pt>
                <c:pt idx="5">
                  <c:v>June </c:v>
                </c:pt>
                <c:pt idx="6">
                  <c:v>July</c:v>
                </c:pt>
              </c:strCache>
            </c:str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Construction!$B$7:$M$7</c15:sqref>
                  </c15:fullRef>
                </c:ext>
              </c:extLst>
              <c:f>Construction!$B$7:$H$7</c:f>
              <c:numCache>
                <c:formatCode>0\.0%</c:formatCode>
                <c:ptCount val="7"/>
                <c:pt idx="0">
                  <c:v>1.8877751869908851E-2</c:v>
                </c:pt>
                <c:pt idx="1">
                  <c:v>2.0103278047336654E-2</c:v>
                </c:pt>
                <c:pt idx="2">
                  <c:v>1.556178026766262E-2</c:v>
                </c:pt>
                <c:pt idx="3">
                  <c:v>1.4543635392877815E-2</c:v>
                </c:pt>
                <c:pt idx="4">
                  <c:v>1.4843146327620516E-2</c:v>
                </c:pt>
                <c:pt idx="5">
                  <c:v>1.5345022544819852E-2</c:v>
                </c:pt>
                <c:pt idx="6">
                  <c:v>1.39564164324305E-2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2FFC-4299-BEF3-57F28A29255E}"/>
            </c:ext>
          </c:extLst>
        </c:ser>
        <c:ser>
          <c:idx val="6"/>
          <c:order val="6"/>
          <c:tx>
            <c:strRef>
              <c:f>Construction!$A$8</c:f>
              <c:strCache>
                <c:ptCount val="1"/>
                <c:pt idx="0">
                  <c:v>Target</c:v>
                </c:pt>
              </c:strCache>
            </c:strRef>
          </c:tx>
          <c:spPr>
            <a:ln w="28575" cap="rnd" cmpd="dbl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strRef>
              <c:extLst>
                <c:ext xmlns:c15="http://schemas.microsoft.com/office/drawing/2012/chart" uri="{02D57815-91ED-43cb-92C2-25804820EDAC}">
                  <c15:fullRef>
                    <c15:sqref>Construction!$B$1:$M$1</c15:sqref>
                  </c15:fullRef>
                </c:ext>
              </c:extLst>
              <c:f>Construction!$B$1:$H$1</c:f>
              <c:strCache>
                <c:ptCount val="7"/>
                <c:pt idx="0">
                  <c:v>January</c:v>
                </c:pt>
                <c:pt idx="1">
                  <c:v>February </c:v>
                </c:pt>
                <c:pt idx="2">
                  <c:v>March</c:v>
                </c:pt>
                <c:pt idx="3">
                  <c:v>April </c:v>
                </c:pt>
                <c:pt idx="4">
                  <c:v>May</c:v>
                </c:pt>
                <c:pt idx="5">
                  <c:v>June </c:v>
                </c:pt>
                <c:pt idx="6">
                  <c:v>July</c:v>
                </c:pt>
              </c:strCache>
            </c:str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Construction!$B$8:$M$8</c15:sqref>
                  </c15:fullRef>
                </c:ext>
              </c:extLst>
              <c:f>Construction!$B$8:$H$8</c:f>
              <c:numCache>
                <c:formatCode>0\.0%</c:formatCode>
                <c:ptCount val="7"/>
                <c:pt idx="0">
                  <c:v>0.05</c:v>
                </c:pt>
                <c:pt idx="1">
                  <c:v>0.05</c:v>
                </c:pt>
                <c:pt idx="2">
                  <c:v>0.05</c:v>
                </c:pt>
                <c:pt idx="3">
                  <c:v>0.05</c:v>
                </c:pt>
                <c:pt idx="4">
                  <c:v>0.05</c:v>
                </c:pt>
                <c:pt idx="5">
                  <c:v>0.05</c:v>
                </c:pt>
                <c:pt idx="6">
                  <c:v>0.05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2FFC-4299-BEF3-57F28A2925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bg1">
                  <a:lumMod val="50000"/>
                </a:schemeClr>
              </a:solidFill>
              <a:prstDash val="lgDash"/>
              <a:round/>
            </a:ln>
            <a:effectLst/>
          </c:spPr>
        </c:dropLines>
        <c:smooth val="0"/>
        <c:axId val="643573616"/>
        <c:axId val="643571976"/>
      </c:lineChart>
      <c:catAx>
        <c:axId val="643573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800" b="0" i="0" u="none" strike="noStrike" kern="1200" baseline="0">
                <a:solidFill>
                  <a:sysClr val="windowText" lastClr="000000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fr-FR"/>
          </a:p>
        </c:txPr>
        <c:crossAx val="643571976"/>
        <c:crosses val="autoZero"/>
        <c:auto val="1"/>
        <c:lblAlgn val="ctr"/>
        <c:lblOffset val="100"/>
        <c:noMultiLvlLbl val="0"/>
      </c:catAx>
      <c:valAx>
        <c:axId val="6435719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accent3">
                  <a:lumMod val="20000"/>
                  <a:lumOff val="80000"/>
                </a:schemeClr>
              </a:solidFill>
              <a:round/>
            </a:ln>
            <a:effectLst/>
          </c:spPr>
        </c:minorGridlines>
        <c:numFmt formatCode="0\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ysClr val="windowText" lastClr="000000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fr-FR"/>
          </a:p>
        </c:txPr>
        <c:crossAx val="643573616"/>
        <c:crosses val="autoZero"/>
        <c:crossBetween val="between"/>
      </c:valAx>
      <c:dTable>
        <c:showHorzBorder val="1"/>
        <c:showVertBorder val="1"/>
        <c:showOutline val="1"/>
        <c:showKeys val="0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800" b="0" i="0" u="none" strike="noStrike" kern="1200" baseline="0">
                <a:solidFill>
                  <a:sysClr val="windowText" lastClr="000000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fr-FR"/>
          </a:p>
        </c:txPr>
      </c:dTable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560968954248366"/>
          <c:y val="1.4703155936581318E-2"/>
          <c:w val="0.83059232026143792"/>
          <c:h val="7.18935940796427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1" i="0" u="none" strike="noStrike" kern="1200" baseline="0">
              <a:solidFill>
                <a:sysClr val="windowText" lastClr="000000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fr-F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800" b="0">
          <a:solidFill>
            <a:sysClr val="windowText" lastClr="000000"/>
          </a:solidFill>
          <a:latin typeface="Segoe UI" panose="020B0502040204020203" pitchFamily="34" charset="0"/>
          <a:cs typeface="Segoe UI" panose="020B0502040204020203" pitchFamily="34" charset="0"/>
        </a:defRPr>
      </a:pPr>
      <a:endParaRPr lang="fr-FR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B92F81-9199-405E-BA5A-823E1E648A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93F3E50-6A8C-4673-A45A-FEE281E489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8C80EE-F63C-4FCA-9410-08DE26BC0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D8DE-6BB0-40ED-8443-847D8D8035BA}" type="datetimeFigureOut">
              <a:rPr lang="fr-FR" smtClean="0"/>
              <a:t>28/08/2019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5B6D14-7DFA-4E49-A4D7-8222B723A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1E5007-B99E-4C19-89E9-25A278EC9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2FF95-5A5A-4ABF-8FF7-A496B0556C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422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09B023-D034-4F99-B5F6-C9C237AA9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C014D59-DD03-4FF2-B9D5-0D9CBDC840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67340E-E403-4D67-9002-2CFC1C84A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D8DE-6BB0-40ED-8443-847D8D8035BA}" type="datetimeFigureOut">
              <a:rPr lang="fr-FR" smtClean="0"/>
              <a:t>28/08/2019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4AF156-B446-4AE6-A63D-00E1CFF60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A9E63B-4990-4AC6-B8A5-B4080E492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2FF95-5A5A-4ABF-8FF7-A496B0556C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13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2F2627-26AF-4D3F-BE00-014F25EB9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A403E82-26B3-41CF-8E5F-2DA62D7A19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CC0D79-0B42-4003-94B5-1A662AC55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D8DE-6BB0-40ED-8443-847D8D8035BA}" type="datetimeFigureOut">
              <a:rPr lang="fr-FR" smtClean="0"/>
              <a:t>28/08/2019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F7828A-B7BD-4B56-AB6D-98DF13EC5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8D14BF-86FD-41D4-906A-A85A5FF29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2FF95-5A5A-4ABF-8FF7-A496B0556C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98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1E8EDA-8185-4351-A4E6-D54C23B7B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648C4D-190F-417C-915E-F75F8D7FC1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C7FA302-6D72-4777-8597-0B939E3229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949C679-4A18-495F-A990-911A775C4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D8DE-6BB0-40ED-8443-847D8D8035BA}" type="datetimeFigureOut">
              <a:rPr lang="fr-FR" smtClean="0"/>
              <a:t>28/08/2019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74F3304-FC30-49CF-8CB4-ADE46419C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143E94-535B-4CC6-89FF-56982A2B9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2FF95-5A5A-4ABF-8FF7-A496B0556C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862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7983E2-0BE0-486A-9B56-0F31F3321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7BE2F87-13B2-42D1-A9C9-F55F87E4D8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A294415-F8B8-4F2E-838E-76BD1A7338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C93B2E4-93ED-4460-A3A0-E8AED4C83F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22DF1E2-D4F6-474D-9369-706C299E17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22FFAA5-E756-4C17-85C1-ED4681B49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D8DE-6BB0-40ED-8443-847D8D8035BA}" type="datetimeFigureOut">
              <a:rPr lang="fr-FR" smtClean="0"/>
              <a:t>28/08/2019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27CAB4-5FA9-46D8-A5EF-28A19C488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AA4E180-FDA4-4A42-AD09-FC2808FA9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2FF95-5A5A-4ABF-8FF7-A496B0556C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5362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B88FD6-085A-43E0-8869-625B0EB8B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55E9164-BD38-41F2-BEC8-B22D1EEE7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D8DE-6BB0-40ED-8443-847D8D8035BA}" type="datetimeFigureOut">
              <a:rPr lang="fr-FR" smtClean="0"/>
              <a:t>28/08/2019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42B9385-739A-4361-8138-24A88CF00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6299FA7-3CDE-4921-8A70-22E391FDB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2FF95-5A5A-4ABF-8FF7-A496B0556C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1704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13FA1DF-F192-4E1A-B6D7-B4E067E2F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D8DE-6BB0-40ED-8443-847D8D8035BA}" type="datetimeFigureOut">
              <a:rPr lang="fr-FR" smtClean="0"/>
              <a:t>28/08/2019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56F13B3-AD2C-44AA-8130-C5BF383EA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C8B1830-9FF5-4F0B-B224-D4362E092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2FF95-5A5A-4ABF-8FF7-A496B0556C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0966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D26BB1-CEED-4678-B01D-BCB9D91CC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0A42877-5712-477A-8BC7-6F4C62C675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59B8FCB-6C24-4F04-A119-C5C4C21BCD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B45DD38-AF73-4F9B-8D75-74F9EE4B3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D8DE-6BB0-40ED-8443-847D8D8035BA}" type="datetimeFigureOut">
              <a:rPr lang="fr-FR" smtClean="0"/>
              <a:t>28/08/2019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940B8F1-1C61-47E6-A02D-C13403BBE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BFD611E-62A4-4DAF-AF07-0EE712ADD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2FF95-5A5A-4ABF-8FF7-A496B0556C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7857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C26C5D-91AA-4B52-8EDF-7D9161C24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78FF631-D5C7-4B1C-B853-20582B4709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31DEF8B-45A1-49F8-80BD-F872B65EF6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C354011-13A3-4BC2-B2DD-A4CE90876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D8DE-6BB0-40ED-8443-847D8D8035BA}" type="datetimeFigureOut">
              <a:rPr lang="fr-FR" smtClean="0"/>
              <a:t>28/08/2019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013BCAC-FBBE-4E38-90B2-878C3858D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51EE73B-B1B7-4FD9-978A-E517948FF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2FF95-5A5A-4ABF-8FF7-A496B0556C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914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8F97E4-AD83-44A0-9F07-A8F67B46D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00F9389-02E0-4FA2-AF0F-3F705D15CC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F4CF32-D2B6-40F1-B800-A78072F6AD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D8DE-6BB0-40ED-8443-847D8D8035BA}" type="datetimeFigureOut">
              <a:rPr lang="fr-FR" smtClean="0"/>
              <a:t>28/08/2019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44437B5-7E51-40BD-8C16-3CA0970E8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A2689C-505B-4E11-B9D0-85F60A322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2FF95-5A5A-4ABF-8FF7-A496B0556C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3322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FFAB061-9A42-4BE1-80EB-267AFBC4B4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7167E63-1A53-400A-B1C5-CA830733C5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98E4DB-C1C7-4164-BECD-2EC262E5A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D8DE-6BB0-40ED-8443-847D8D8035BA}" type="datetimeFigureOut">
              <a:rPr lang="fr-FR" smtClean="0"/>
              <a:t>28/08/2019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E0517D-97FD-456A-8284-740CB45FD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7C8BF7-C0AD-4D8F-B47D-5A1593B5C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2FF95-5A5A-4ABF-8FF7-A496B0556C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7692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12972E9-5B6D-4C44-9B22-114F41442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68121FA-7FB0-4472-B2A0-B40EE665A2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F91C8C-690C-4D02-B49F-58CC903AAF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90D8DE-6BB0-40ED-8443-847D8D8035BA}" type="datetimeFigureOut">
              <a:rPr lang="fr-FR" smtClean="0"/>
              <a:t>28/08/2019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DD5DFA-CE66-4310-B0FB-360133A0E3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DE0588-5B52-4DBB-90F4-F3AE81FE35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2FF95-5A5A-4ABF-8FF7-A496B0556C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9873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">
            <a:extLst>
              <a:ext uri="{FF2B5EF4-FFF2-40B4-BE49-F238E27FC236}">
                <a16:creationId xmlns:a16="http://schemas.microsoft.com/office/drawing/2014/main" id="{AC23E0EF-579E-480D-A3CD-9A3A81865A2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2168791"/>
              </p:ext>
            </p:extLst>
          </p:nvPr>
        </p:nvGraphicFramePr>
        <p:xfrm>
          <a:off x="355601" y="209549"/>
          <a:ext cx="9159874" cy="4124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6490819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Nicolas Adins</dc:creator>
  <cp:lastModifiedBy>Nicolas Adins</cp:lastModifiedBy>
  <cp:revision>1</cp:revision>
  <dcterms:created xsi:type="dcterms:W3CDTF">2019-08-28T11:30:24Z</dcterms:created>
  <dcterms:modified xsi:type="dcterms:W3CDTF">2019-08-28T11:33:20Z</dcterms:modified>
</cp:coreProperties>
</file>