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13649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8" autoAdjust="0"/>
    <p:restoredTop sz="94660"/>
  </p:normalViewPr>
  <p:slideViewPr>
    <p:cSldViewPr snapToGrid="0" showGuides="1">
      <p:cViewPr varScale="1">
        <p:scale>
          <a:sx n="112" d="100"/>
          <a:sy n="112" d="100"/>
        </p:scale>
        <p:origin x="46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B312B6-30FD-43B6-B58A-6C26946DCF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EB9CA90-84B8-4953-A4F7-104D1DBA83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B2FB2E5-A0BC-450B-932E-E63B1C967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008E-C4CD-4F5F-BFFA-F15D4354DBA1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FDC009-FC56-4860-8BA0-F576F50221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F1A75D9-B252-49EA-B7A0-4554B89DA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03DC1-2F4A-4FEB-9648-DC67145B7C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135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5AC464-BE16-4776-B8CC-9177DEA34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C4D29A0-723A-421B-903E-B9733EE129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880D69-97AD-43D5-A6F8-A27ECE495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008E-C4CD-4F5F-BFFA-F15D4354DBA1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4A56F44-D33B-4ACD-AA1E-36282E416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0900C5-BD79-4ACA-807F-2539ABD74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03DC1-2F4A-4FEB-9648-DC67145B7C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003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568BA3-8F92-4C1E-9533-01FE72A8BB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3BE11B0-425E-4FFE-BE1F-F359B61C94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349702-AC6C-4E0A-AAD0-26FD118A2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008E-C4CD-4F5F-BFFA-F15D4354DBA1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BBBF4F-E93A-46F3-9632-9F9E33CCBE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971D14D-3727-4803-9EF3-C342AF216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03DC1-2F4A-4FEB-9648-DC67145B7C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0710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DCD689-A8F5-4631-A1B6-D4085D27D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C48E4EA-9BF8-43D2-B0DB-F41BE4D2AB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57791C1-63E5-49EE-A1E8-A9BB95335C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D340BCA-F216-40A3-95E7-6919D0936E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008E-C4CD-4F5F-BFFA-F15D4354DBA1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20ADDD9-D4A7-47C1-A0B9-63477734B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957E652-5F86-40E4-ACBE-5DB7A9BFA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03DC1-2F4A-4FEB-9648-DC67145B7C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599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407A26-C46E-4776-9E5E-AAFA321D8E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838D5C9-EB8F-4250-AB92-D05B523873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8ED931D-F053-41D6-B3C6-F1A1775CAF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875ED48-1845-4692-A0EB-AC82A15FC0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EC59CD3-A510-4C36-8AED-2647E00D64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6AE6875-9E8C-4E6B-BB41-1E6CDA244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008E-C4CD-4F5F-BFFA-F15D4354DBA1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C7659FC-8943-4E5A-8FB2-A60F3FE42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B1A0FA-E4D5-453D-A4BF-5DAB56F8C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03DC1-2F4A-4FEB-9648-DC67145B7C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36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B6F2A5-F2C8-49F5-A4E1-76B7C68B1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270323A-DDDE-458B-82F1-1C7C65F32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008E-C4CD-4F5F-BFFA-F15D4354DBA1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3AD6616-09C8-4289-8410-97304B590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23AEF95-1544-4D9A-8051-45AFC7093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03DC1-2F4A-4FEB-9648-DC67145B7C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6082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01E0BDD-E1E5-46D7-9440-0D0A1085D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008E-C4CD-4F5F-BFFA-F15D4354DBA1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D8049A3-6294-4826-B87D-5DFA973E7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510C0CF-9EC8-45A7-AF5F-F6DCCB2A3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03DC1-2F4A-4FEB-9648-DC67145B7C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4952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6AB02F-4689-4725-810A-49A045FB0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638ACEF-652F-4F09-981E-C6915C2354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D4E101E-1602-4646-8BA5-D9863EAFCB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8986725-74B1-4063-9B4A-CCE55C228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008E-C4CD-4F5F-BFFA-F15D4354DBA1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F9191CF-C200-453C-8BBC-E5E1917B9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0065B7C-4933-4EE2-8614-D4885D6E56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03DC1-2F4A-4FEB-9648-DC67145B7C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1838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5162FD-43C3-466F-AD65-12A81A51A7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81A6DF9-EC13-4C86-9957-C78A1EC4E2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2BC1242-5D16-4256-8A96-16FEEB7457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CD18C41-0EA6-49CE-9DC4-F5E38C2F3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008E-C4CD-4F5F-BFFA-F15D4354DBA1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446588F-478F-41B2-9B42-5CB0D8D88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8F98B59-070F-4A68-8AC0-D23A427DF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03DC1-2F4A-4FEB-9648-DC67145B7C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674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EBB8F0-7C32-4577-92D6-EC7218198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3C380B3-75F5-4DCF-B45A-E15C82D11C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3FAF0CF-8DED-4C88-AB06-A93A79F19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008E-C4CD-4F5F-BFFA-F15D4354DBA1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83115A2-B8BC-4F1E-9CB6-6A7D98325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9B7134-B1D4-46CD-8344-3F35E299D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03DC1-2F4A-4FEB-9648-DC67145B7C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580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51A17C8-5014-42F6-BAF0-E24511AE7C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1D7F508-3B25-4012-B2AD-0ED6FA4F9E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1D2DFB-50CE-44A3-A940-BEA8441C0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008E-C4CD-4F5F-BFFA-F15D4354DBA1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42A87D-8A48-448A-B4A4-EAB4C7CBC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6CDD5CC-D7F4-45E0-8BB0-838F4144F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03DC1-2F4A-4FEB-9648-DC67145B7C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2500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ue text slide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A7C6F69-D86D-4F08-987B-FDF99ECADA7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70840" y="1134110"/>
            <a:ext cx="9885680" cy="389890"/>
          </a:xfrm>
        </p:spPr>
        <p:txBody>
          <a:bodyPr>
            <a:noAutofit/>
          </a:bodyPr>
          <a:lstStyle>
            <a:lvl1pPr>
              <a:spcBef>
                <a:spcPts val="0"/>
              </a:spcBef>
              <a:defRPr sz="2200" b="0">
                <a:solidFill>
                  <a:schemeClr val="tx1"/>
                </a:solidFill>
              </a:defRPr>
            </a:lvl1pPr>
            <a:lvl2pPr>
              <a:buNone/>
              <a:defRPr/>
            </a:lvl2pPr>
          </a:lstStyle>
          <a:p>
            <a:r>
              <a:rPr lang="en-US" dirty="0"/>
              <a:t>Subtitle - Arial Regular 22 pt.</a:t>
            </a:r>
          </a:p>
        </p:txBody>
      </p:sp>
      <p:sp>
        <p:nvSpPr>
          <p:cNvPr id="9" name="Espace réservé de la date 8">
            <a:extLst>
              <a:ext uri="{FF2B5EF4-FFF2-40B4-BE49-F238E27FC236}">
                <a16:creationId xmlns:a16="http://schemas.microsoft.com/office/drawing/2014/main" id="{17B76B95-562A-470C-ADF6-57221B671C1A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algn="r"/>
            <a:fld id="{0E037875-BF37-49BB-A501-078D3FE83E11}" type="datetime1">
              <a:rPr lang="fr-FR" smtClean="0"/>
              <a:t>18/10/2022</a:t>
            </a:fld>
            <a:endParaRPr lang="en-US" dirty="0"/>
          </a:p>
        </p:txBody>
      </p:sp>
      <p:sp>
        <p:nvSpPr>
          <p:cNvPr id="10" name="Espace réservé du pied de page 9">
            <a:extLst>
              <a:ext uri="{FF2B5EF4-FFF2-40B4-BE49-F238E27FC236}">
                <a16:creationId xmlns:a16="http://schemas.microsoft.com/office/drawing/2014/main" id="{CE5F7E5E-8CEF-4893-9365-5EF65821D57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fr-FR"/>
              <a:t>Document confidentiel - Zone à customiser</a:t>
            </a:r>
            <a:endParaRPr lang="fr-FR" dirty="0"/>
          </a:p>
        </p:txBody>
      </p:sp>
      <p:sp>
        <p:nvSpPr>
          <p:cNvPr id="14" name="Espace réservé du numéro de diapositive 13">
            <a:extLst>
              <a:ext uri="{FF2B5EF4-FFF2-40B4-BE49-F238E27FC236}">
                <a16:creationId xmlns:a16="http://schemas.microsoft.com/office/drawing/2014/main" id="{59A08812-5B1D-436E-BE63-DECB05B6D1B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0231BB1-4C40-480D-B8C6-313CC8573B6C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12" name="Espace réservé du texte 3">
            <a:extLst>
              <a:ext uri="{FF2B5EF4-FFF2-40B4-BE49-F238E27FC236}">
                <a16:creationId xmlns:a16="http://schemas.microsoft.com/office/drawing/2014/main" id="{B4BB8EAB-9289-4177-8EBA-301EA714AF0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71475" y="1708150"/>
            <a:ext cx="11455400" cy="4173538"/>
          </a:xfrm>
        </p:spPr>
        <p:txBody>
          <a:bodyPr/>
          <a:lstStyle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 err="1"/>
              <a:t>Level</a:t>
            </a:r>
            <a:r>
              <a:rPr lang="fr-FR" dirty="0"/>
              <a:t> 2</a:t>
            </a:r>
          </a:p>
          <a:p>
            <a:pPr lvl="2"/>
            <a:r>
              <a:rPr lang="fr-FR" dirty="0" err="1"/>
              <a:t>Level</a:t>
            </a:r>
            <a:r>
              <a:rPr lang="fr-FR" dirty="0"/>
              <a:t> 3</a:t>
            </a:r>
          </a:p>
          <a:p>
            <a:pPr lvl="3"/>
            <a:r>
              <a:rPr lang="fr-FR" dirty="0" err="1"/>
              <a:t>Level</a:t>
            </a:r>
            <a:r>
              <a:rPr lang="fr-FR" dirty="0"/>
              <a:t> 4</a:t>
            </a:r>
          </a:p>
          <a:p>
            <a:pPr lvl="4"/>
            <a:r>
              <a:rPr lang="fr-FR" dirty="0" err="1"/>
              <a:t>Level</a:t>
            </a:r>
            <a:r>
              <a:rPr lang="fr-FR" dirty="0"/>
              <a:t> 5</a:t>
            </a:r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33F6FB91-BEBA-4D62-8FA9-B1A6DF3B71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Title - Arial Bold 28 </a:t>
            </a:r>
            <a:r>
              <a:rPr lang="en-US" dirty="0" err="1"/>
              <a:t>pt</a:t>
            </a:r>
            <a:r>
              <a:rPr lang="en-US" dirty="0"/>
              <a:t> lorem ipsum dolor.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1453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6607404-F291-434E-8270-6B66A0AC5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29EA9E-9E05-41E3-993D-0E4C87D967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74C9EAB-C3BD-4BE5-AA33-7174CD2915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7D008E-C4CD-4F5F-BFFA-F15D4354DBA1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DBD9D68-FC89-4E3E-A1DA-64C3F6C480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F6A035-CCF4-4CCA-9885-B69B36B38B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803DC1-2F4A-4FEB-9648-DC67145B7C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2061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sv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FB43EEB9-7550-4004-95D0-062121A345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87015" y="835795"/>
            <a:ext cx="11456346" cy="389890"/>
          </a:xfrm>
        </p:spPr>
        <p:txBody>
          <a:bodyPr/>
          <a:lstStyle/>
          <a:p>
            <a:r>
              <a:rPr lang="fr-FR" dirty="0"/>
              <a:t>OVERVIEW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0127035-0E4D-4386-86F1-5894ABB47C3B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algn="r"/>
            <a:fld id="{0E037875-BF37-49BB-A501-078D3FE83E11}" type="datetime1">
              <a:rPr lang="fr-FR" smtClean="0"/>
              <a:t>18/10/2022</a:t>
            </a:fld>
            <a:endParaRPr lang="en-US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CE76853-7400-4BD5-B2F5-57C5A4889D0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fr-FR"/>
              <a:t>Document confidentiel - Zone à customiser</a:t>
            </a:r>
            <a:endParaRPr lang="fr-FR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74CDA0D-DA58-4921-A9C3-D9DE84E0532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0231BB1-4C40-480D-B8C6-313CC8573B6C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871914DF-C4DF-4B23-9ED2-302ABDB063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841" y="183745"/>
            <a:ext cx="11449684" cy="877976"/>
          </a:xfrm>
        </p:spPr>
        <p:txBody>
          <a:bodyPr anchor="ctr"/>
          <a:lstStyle/>
          <a:p>
            <a:r>
              <a:rPr lang="en-GB" dirty="0"/>
              <a:t>Proposed title for the publication</a:t>
            </a:r>
            <a:endParaRPr lang="fr-FR" dirty="0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8EA5BE54-3BFE-4512-BC94-FD2F6E7867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5176" y="1424922"/>
            <a:ext cx="10329809" cy="65173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t"/>
          <a:lstStyle>
            <a:lvl1pPr marL="177800" indent="-177800"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CCD4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inherit"/>
                <a:ea typeface="MS PGothic" panose="020B0600070205080204" pitchFamily="34" charset="-128"/>
                <a:cs typeface="+mn-cs"/>
              </a:rPr>
              <a:t>#</a:t>
            </a:r>
          </a:p>
        </p:txBody>
      </p:sp>
      <p:pic>
        <p:nvPicPr>
          <p:cNvPr id="1026" name="Picture 2" descr="4.5 Financial Objectives and Strategic Objectives - Refreshing Breeze  Express Spa">
            <a:extLst>
              <a:ext uri="{FF2B5EF4-FFF2-40B4-BE49-F238E27FC236}">
                <a16:creationId xmlns:a16="http://schemas.microsoft.com/office/drawing/2014/main" id="{31FE0402-87F2-47F7-8C23-B9470606A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15" y="1352532"/>
            <a:ext cx="1088161" cy="724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2">
            <a:extLst>
              <a:ext uri="{FF2B5EF4-FFF2-40B4-BE49-F238E27FC236}">
                <a16:creationId xmlns:a16="http://schemas.microsoft.com/office/drawing/2014/main" id="{67F51793-070E-44CB-A006-48DB70463D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6758" y="5694009"/>
            <a:ext cx="2583385" cy="53928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177800" indent="-177800"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CCD4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altLang="en-US" sz="1200" b="1" i="0" u="none" strike="noStrike" kern="1200" cap="none" spc="0" normalizeH="0" baseline="0" noProof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inherit"/>
                <a:ea typeface="MS PGothic" panose="020B0600070205080204" pitchFamily="34" charset="-128"/>
                <a:cs typeface="+mn-cs"/>
              </a:rPr>
              <a:t>#</a:t>
            </a:r>
            <a:endParaRPr kumimoji="0" lang="fr-F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51ADE4"/>
              </a:solidFill>
              <a:effectLst/>
              <a:uLnTx/>
              <a:uFillTx/>
              <a:latin typeface="Arial"/>
              <a:ea typeface="MS PGothic" panose="020B0600070205080204" pitchFamily="34" charset="-128"/>
              <a:cs typeface="+mn-cs"/>
              <a:rtl val="0"/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2D2D15BF-9011-4E68-A4B0-97217BA0CA8F}"/>
              </a:ext>
            </a:extLst>
          </p:cNvPr>
          <p:cNvSpPr txBox="1"/>
          <p:nvPr/>
        </p:nvSpPr>
        <p:spPr>
          <a:xfrm>
            <a:off x="8479358" y="1185446"/>
            <a:ext cx="468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dirty="0">
                <a:solidFill>
                  <a:schemeClr val="bg1"/>
                </a:solidFill>
              </a:rPr>
              <a:t>LEAD</a:t>
            </a:r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BA39731B-7E13-4770-A17A-EDDCB187CB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29" y="5553663"/>
            <a:ext cx="538171" cy="848078"/>
          </a:xfrm>
          <a:prstGeom prst="rect">
            <a:avLst/>
          </a:prstGeom>
        </p:spPr>
      </p:pic>
      <p:grpSp>
        <p:nvGrpSpPr>
          <p:cNvPr id="17" name="Groupe 16">
            <a:extLst>
              <a:ext uri="{FF2B5EF4-FFF2-40B4-BE49-F238E27FC236}">
                <a16:creationId xmlns:a16="http://schemas.microsoft.com/office/drawing/2014/main" id="{7418722C-F511-4FA7-87DD-505A49FC4822}"/>
              </a:ext>
            </a:extLst>
          </p:cNvPr>
          <p:cNvGrpSpPr/>
          <p:nvPr/>
        </p:nvGrpSpPr>
        <p:grpSpPr>
          <a:xfrm>
            <a:off x="4152893" y="5672081"/>
            <a:ext cx="561211" cy="630461"/>
            <a:chOff x="6372988" y="2590800"/>
            <a:chExt cx="561211" cy="630461"/>
          </a:xfrm>
        </p:grpSpPr>
        <p:pic>
          <p:nvPicPr>
            <p:cNvPr id="1028" name="Picture 4" descr="writer">
              <a:extLst>
                <a:ext uri="{FF2B5EF4-FFF2-40B4-BE49-F238E27FC236}">
                  <a16:creationId xmlns:a16="http://schemas.microsoft.com/office/drawing/2014/main" id="{92E54331-A088-4343-B6AB-0CF54070199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72988" y="2590800"/>
              <a:ext cx="561211" cy="5612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ZoneTexte 15">
              <a:extLst>
                <a:ext uri="{FF2B5EF4-FFF2-40B4-BE49-F238E27FC236}">
                  <a16:creationId xmlns:a16="http://schemas.microsoft.com/office/drawing/2014/main" id="{4F02C6E3-B5BF-46E0-A2F6-1EBE7862E6ED}"/>
                </a:ext>
              </a:extLst>
            </p:cNvPr>
            <p:cNvSpPr txBox="1"/>
            <p:nvPr/>
          </p:nvSpPr>
          <p:spPr>
            <a:xfrm>
              <a:off x="6412906" y="3005817"/>
              <a:ext cx="521293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800" dirty="0" err="1">
                  <a:solidFill>
                    <a:schemeClr val="tx2"/>
                  </a:solidFill>
                </a:rPr>
                <a:t>Author</a:t>
              </a:r>
              <a:endParaRPr lang="fr-FR" sz="800" dirty="0">
                <a:solidFill>
                  <a:schemeClr val="tx2"/>
                </a:solidFill>
              </a:endParaRPr>
            </a:p>
          </p:txBody>
        </p:sp>
      </p:grpSp>
      <p:sp>
        <p:nvSpPr>
          <p:cNvPr id="21" name="Rectangle 10">
            <a:extLst>
              <a:ext uri="{FF2B5EF4-FFF2-40B4-BE49-F238E27FC236}">
                <a16:creationId xmlns:a16="http://schemas.microsoft.com/office/drawing/2014/main" id="{25175E88-1C31-4DB1-9BA9-F3919A8481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30982" y="5672841"/>
            <a:ext cx="2583385" cy="54448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177800" indent="-177800"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CCD4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altLang="en-US" sz="1200" b="1" i="0" u="none" strike="noStrike" kern="1200" cap="none" spc="0" normalizeH="0" baseline="0" noProof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inherit"/>
                <a:ea typeface="MS PGothic" panose="020B0600070205080204" pitchFamily="34" charset="-128"/>
                <a:cs typeface="+mn-cs"/>
              </a:rPr>
              <a:t>#</a:t>
            </a:r>
            <a:endParaRPr kumimoji="0" lang="fr-F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51ADE4"/>
              </a:solidFill>
              <a:effectLst/>
              <a:uLnTx/>
              <a:uFillTx/>
              <a:latin typeface="Arial"/>
              <a:ea typeface="MS PGothic" panose="020B0600070205080204" pitchFamily="34" charset="-128"/>
              <a:cs typeface="+mn-cs"/>
              <a:rtl val="0"/>
            </a:endParaRPr>
          </a:p>
        </p:txBody>
      </p:sp>
      <p:pic>
        <p:nvPicPr>
          <p:cNvPr id="1030" name="Picture 6" descr="49,615 Key Messages Icon Images, Stock Photos &amp; Vectors | Shutterstock">
            <a:extLst>
              <a:ext uri="{FF2B5EF4-FFF2-40B4-BE49-F238E27FC236}">
                <a16:creationId xmlns:a16="http://schemas.microsoft.com/office/drawing/2014/main" id="{79F102C3-1D96-4F6D-BE27-C43A881CAA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7" t="13071" r="13192" b="18358"/>
          <a:stretch/>
        </p:blipFill>
        <p:spPr bwMode="auto">
          <a:xfrm>
            <a:off x="266535" y="2272629"/>
            <a:ext cx="1017120" cy="984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19">
            <a:extLst>
              <a:ext uri="{FF2B5EF4-FFF2-40B4-BE49-F238E27FC236}">
                <a16:creationId xmlns:a16="http://schemas.microsoft.com/office/drawing/2014/main" id="{30B1FE6C-87FE-4E1B-9475-5881B5D881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5175" y="2272628"/>
            <a:ext cx="10352011" cy="21848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177800" indent="-177800"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450850" marR="0" lvl="1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inherit"/>
              <a:ea typeface="MS PGothic" panose="020B0600070205080204" pitchFamily="34" charset="-128"/>
              <a:cs typeface="+mn-cs"/>
            </a:endParaRPr>
          </a:p>
          <a:p>
            <a:pPr marL="450850" marR="0" lvl="1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inherit"/>
                <a:ea typeface="MS PGothic" panose="020B0600070205080204" pitchFamily="34" charset="-128"/>
                <a:cs typeface="+mn-cs"/>
              </a:rPr>
              <a:t>List the key messages of the publication project</a:t>
            </a:r>
          </a:p>
          <a:p>
            <a:pPr marL="450850" marR="0" lvl="1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1" u="none" strike="noStrike" kern="1200" cap="none" spc="0" normalizeH="0" baseline="0" noProof="0" dirty="0">
                <a:ln>
                  <a:noFill/>
                </a:ln>
                <a:solidFill>
                  <a:srgbClr val="E2001A"/>
                </a:solidFill>
                <a:effectLst/>
                <a:uLnTx/>
                <a:uFillTx/>
                <a:latin typeface="inherit"/>
                <a:ea typeface="MS PGothic" panose="020B0600070205080204" pitchFamily="34" charset="-128"/>
                <a:cs typeface="+mn-cs"/>
              </a:rPr>
              <a:t>Explain any relevance to STAGR strategic priorities:</a:t>
            </a:r>
          </a:p>
        </p:txBody>
      </p:sp>
      <p:pic>
        <p:nvPicPr>
          <p:cNvPr id="1032" name="Picture 8" descr="Timeline - Free business and finance icons">
            <a:extLst>
              <a:ext uri="{FF2B5EF4-FFF2-40B4-BE49-F238E27FC236}">
                <a16:creationId xmlns:a16="http://schemas.microsoft.com/office/drawing/2014/main" id="{C7A76D8B-8C68-4B86-A9C6-3C2672B30F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7792" y="4476015"/>
            <a:ext cx="863862" cy="876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Rectangle 15">
            <a:extLst>
              <a:ext uri="{FF2B5EF4-FFF2-40B4-BE49-F238E27FC236}">
                <a16:creationId xmlns:a16="http://schemas.microsoft.com/office/drawing/2014/main" id="{12B4BACA-78BD-437B-8DFF-63FD1091C2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5952" y="4641065"/>
            <a:ext cx="10371234" cy="72412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177800" indent="-177800"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CCD4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altLang="en-US" sz="1200" b="1" i="0" u="none" strike="noStrike" kern="1200" cap="none" spc="0" normalizeH="0" baseline="0" noProof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inherit"/>
                <a:ea typeface="MS PGothic" panose="020B0600070205080204" pitchFamily="34" charset="-128"/>
                <a:cs typeface="+mn-cs"/>
              </a:rPr>
              <a:t>#</a:t>
            </a:r>
            <a:endParaRPr kumimoji="0" lang="en-US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51ADE4"/>
              </a:solidFill>
              <a:effectLst/>
              <a:uLnTx/>
              <a:uFillTx/>
              <a:latin typeface="Arial"/>
              <a:ea typeface="MS PGothic" panose="020B0600070205080204" pitchFamily="34" charset="-128"/>
              <a:cs typeface="+mn-cs"/>
              <a:rtl val="0"/>
            </a:endParaRP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E78340EC-2589-4CD2-9D14-5450CE3A8AA8}"/>
              </a:ext>
            </a:extLst>
          </p:cNvPr>
          <p:cNvSpPr txBox="1"/>
          <p:nvPr/>
        </p:nvSpPr>
        <p:spPr>
          <a:xfrm>
            <a:off x="8259222" y="116971"/>
            <a:ext cx="15863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err="1">
                <a:solidFill>
                  <a:schemeClr val="tx2"/>
                </a:solidFill>
              </a:rPr>
              <a:t>Astract</a:t>
            </a:r>
            <a:r>
              <a:rPr lang="fr-FR" sz="1400" dirty="0">
                <a:solidFill>
                  <a:schemeClr val="tx2"/>
                </a:solidFill>
              </a:rPr>
              <a:t>  </a:t>
            </a:r>
          </a:p>
          <a:p>
            <a:pPr algn="ctr"/>
            <a:r>
              <a:rPr lang="fr-FR" sz="1400" dirty="0">
                <a:solidFill>
                  <a:schemeClr val="tx2"/>
                </a:solidFill>
              </a:rPr>
              <a:t>Full publication ?</a:t>
            </a:r>
          </a:p>
        </p:txBody>
      </p:sp>
      <p:sp>
        <p:nvSpPr>
          <p:cNvPr id="28" name="Rectangle 21">
            <a:extLst>
              <a:ext uri="{FF2B5EF4-FFF2-40B4-BE49-F238E27FC236}">
                <a16:creationId xmlns:a16="http://schemas.microsoft.com/office/drawing/2014/main" id="{F0B15E12-4B9D-4DEF-8EDD-D056A54ABD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51452" y="589783"/>
            <a:ext cx="1586369" cy="75064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177800" indent="-177800"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177800" marR="0" lvl="0" indent="-177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en-US" sz="1200" b="1" i="0" u="none" strike="noStrike" kern="1200" cap="none" spc="0" normalizeH="0" baseline="0" noProof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inherit"/>
                <a:ea typeface="MS PGothic" panose="020B0600070205080204" pitchFamily="34" charset="-128"/>
                <a:cs typeface="+mn-cs"/>
              </a:rPr>
              <a:t>#</a:t>
            </a:r>
            <a:endParaRPr kumimoji="0" lang="fr-F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0045C3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  <p:grpSp>
        <p:nvGrpSpPr>
          <p:cNvPr id="31" name="Groupe 30">
            <a:extLst>
              <a:ext uri="{FF2B5EF4-FFF2-40B4-BE49-F238E27FC236}">
                <a16:creationId xmlns:a16="http://schemas.microsoft.com/office/drawing/2014/main" id="{D1BAD570-3420-45EA-B8F7-C4F3CACFE371}"/>
              </a:ext>
            </a:extLst>
          </p:cNvPr>
          <p:cNvGrpSpPr/>
          <p:nvPr/>
        </p:nvGrpSpPr>
        <p:grpSpPr>
          <a:xfrm>
            <a:off x="10744127" y="24209"/>
            <a:ext cx="612000" cy="612000"/>
            <a:chOff x="5486170" y="4383003"/>
            <a:chExt cx="612000" cy="612000"/>
          </a:xfrm>
        </p:grpSpPr>
        <p:pic>
          <p:nvPicPr>
            <p:cNvPr id="27" name="Graphique 26" descr="Journal avec un remplissage uni">
              <a:extLst>
                <a:ext uri="{FF2B5EF4-FFF2-40B4-BE49-F238E27FC236}">
                  <a16:creationId xmlns:a16="http://schemas.microsoft.com/office/drawing/2014/main" id="{50427B41-76E1-458B-A127-C93A376A247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486170" y="4383003"/>
              <a:ext cx="612000" cy="612000"/>
            </a:xfrm>
            <a:prstGeom prst="rect">
              <a:avLst/>
            </a:prstGeom>
          </p:spPr>
        </p:pic>
        <p:pic>
          <p:nvPicPr>
            <p:cNvPr id="30" name="Graphique 29" descr="Cible avec un remplissage uni">
              <a:extLst>
                <a:ext uri="{FF2B5EF4-FFF2-40B4-BE49-F238E27FC236}">
                  <a16:creationId xmlns:a16="http://schemas.microsoft.com/office/drawing/2014/main" id="{08462395-713E-4A48-81AD-452EB31E02B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5599235" y="4537657"/>
              <a:ext cx="360000" cy="360000"/>
            </a:xfrm>
            <a:prstGeom prst="rect">
              <a:avLst/>
            </a:prstGeom>
          </p:spPr>
        </p:pic>
      </p:grpSp>
      <p:sp>
        <p:nvSpPr>
          <p:cNvPr id="32" name="Rectangle 22">
            <a:extLst>
              <a:ext uri="{FF2B5EF4-FFF2-40B4-BE49-F238E27FC236}">
                <a16:creationId xmlns:a16="http://schemas.microsoft.com/office/drawing/2014/main" id="{581EE1BC-841E-4644-9C8D-99FD8400398A}"/>
              </a:ext>
            </a:extLst>
          </p:cNvPr>
          <p:cNvSpPr/>
          <p:nvPr/>
        </p:nvSpPr>
        <p:spPr>
          <a:xfrm>
            <a:off x="10137028" y="589784"/>
            <a:ext cx="1667957" cy="750644"/>
          </a:xfrm>
          <a:prstGeom prst="rect">
            <a:avLst/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Rectangle 20">
            <a:extLst>
              <a:ext uri="{FF2B5EF4-FFF2-40B4-BE49-F238E27FC236}">
                <a16:creationId xmlns:a16="http://schemas.microsoft.com/office/drawing/2014/main" id="{31136B36-E1EB-4A53-98E0-574F522589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27477" y="5650335"/>
            <a:ext cx="2977508" cy="54448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177800" indent="-177800"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CCD44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altLang="en-US" sz="1200" b="1" i="0" u="none" strike="noStrike" kern="1200" cap="none" spc="0" normalizeH="0" baseline="0" noProof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inherit"/>
                <a:ea typeface="MS PGothic" panose="020B0600070205080204" pitchFamily="34" charset="-128"/>
                <a:cs typeface="+mn-cs"/>
              </a:rPr>
              <a:t>#</a:t>
            </a:r>
            <a:endParaRPr kumimoji="0" lang="en-GB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51ADE4"/>
              </a:solidFill>
              <a:effectLst/>
              <a:uLnTx/>
              <a:uFillTx/>
              <a:latin typeface="Arial"/>
              <a:ea typeface="MS PGothic" panose="020B0600070205080204" pitchFamily="34" charset="-128"/>
              <a:cs typeface="+mn-cs"/>
              <a:rtl val="0"/>
            </a:endParaRPr>
          </a:p>
        </p:txBody>
      </p:sp>
      <p:pic>
        <p:nvPicPr>
          <p:cNvPr id="39" name="Image 38" descr="Une image contenant texte, signe&#10;&#10;Description générée automatiquement">
            <a:extLst>
              <a:ext uri="{FF2B5EF4-FFF2-40B4-BE49-F238E27FC236}">
                <a16:creationId xmlns:a16="http://schemas.microsoft.com/office/drawing/2014/main" id="{C7A92FB0-8675-4E46-B9F7-3EABACCF3D3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7117" y="5650335"/>
            <a:ext cx="647046" cy="645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61367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</Words>
  <Application>Microsoft Office PowerPoint</Application>
  <PresentationFormat>Grand écran</PresentationFormat>
  <Paragraphs>18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inherit</vt:lpstr>
      <vt:lpstr>Thème Office</vt:lpstr>
      <vt:lpstr>Proposed title for the publication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Proposed title for the publication</dc:title>
  <dc:creator>Stéphanie DUBOIS</dc:creator>
  <cp:lastModifiedBy>Stéphanie DUBOIS</cp:lastModifiedBy>
  <cp:revision>1</cp:revision>
  <dcterms:created xsi:type="dcterms:W3CDTF">2022-10-18T08:32:21Z</dcterms:created>
  <dcterms:modified xsi:type="dcterms:W3CDTF">2022-10-18T08:33:09Z</dcterms:modified>
</cp:coreProperties>
</file>