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ms-office.vbaPro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1" r:id="rId3"/>
    <p:sldId id="272" r:id="rId4"/>
    <p:sldId id="268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64" autoAdjust="0"/>
  </p:normalViewPr>
  <p:slideViewPr>
    <p:cSldViewPr showGuides="1">
      <p:cViewPr varScale="1">
        <p:scale>
          <a:sx n="109" d="100"/>
          <a:sy n="109" d="100"/>
        </p:scale>
        <p:origin x="-576" y="-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06/relationships/vbaProject" Target="vbaProject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03/04/2023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03/04/2023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03/04/2023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03/04/2023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03/04/2023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03/04/2023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03/04/2023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03/04/2023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03/04/2023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03/04/2023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pPr/>
              <a:t>03/04/2023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8DB44-7C2F-463A-8373-75F4111BDFEE}" type="datetimeFigureOut">
              <a:rPr lang="fr-FR" smtClean="0"/>
              <a:pPr/>
              <a:t>03/04/2023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11DD3-A4F0-4746-90FC-B4FEAE84A6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" name="Groupe 2"/>
          <p:cNvSpPr/>
          <p:nvPr/>
        </p:nvSpPr>
        <p:spPr>
          <a:xfrm>
            <a:off x="323528" y="5301208"/>
            <a:ext cx="1440160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roupe 2"/>
          <p:cNvSpPr/>
          <p:nvPr/>
        </p:nvSpPr>
        <p:spPr>
          <a:xfrm>
            <a:off x="3707904" y="548680"/>
            <a:ext cx="129614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roupe 2"/>
          <p:cNvSpPr/>
          <p:nvPr/>
        </p:nvSpPr>
        <p:spPr>
          <a:xfrm>
            <a:off x="4572000" y="119675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roupe 2"/>
          <p:cNvSpPr/>
          <p:nvPr/>
        </p:nvSpPr>
        <p:spPr>
          <a:xfrm>
            <a:off x="4283968" y="980728"/>
            <a:ext cx="864096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roupe 2"/>
          <p:cNvSpPr/>
          <p:nvPr/>
        </p:nvSpPr>
        <p:spPr>
          <a:xfrm>
            <a:off x="4067944" y="476672"/>
            <a:ext cx="1512168" cy="18002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roupe 2"/>
          <p:cNvSpPr/>
          <p:nvPr/>
        </p:nvSpPr>
        <p:spPr>
          <a:xfrm>
            <a:off x="3851920" y="908720"/>
            <a:ext cx="1296144" cy="115212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roupe 2"/>
          <p:cNvSpPr/>
          <p:nvPr/>
        </p:nvSpPr>
        <p:spPr>
          <a:xfrm>
            <a:off x="3409052" y="893928"/>
            <a:ext cx="2302536" cy="1480782"/>
          </a:xfrm>
          <a:custGeom>
            <a:avLst/>
            <a:gdLst>
              <a:gd name="connsiteX0" fmla="*/ 582918 w 2302536"/>
              <a:gd name="connsiteY0" fmla="*/ 0 h 1480782"/>
              <a:gd name="connsiteX1" fmla="*/ 582918 w 2302536"/>
              <a:gd name="connsiteY1" fmla="*/ 0 h 1480782"/>
              <a:gd name="connsiteX2" fmla="*/ 1340369 w 2302536"/>
              <a:gd name="connsiteY2" fmla="*/ 580030 h 1480782"/>
              <a:gd name="connsiteX3" fmla="*/ 1470023 w 2302536"/>
              <a:gd name="connsiteY3" fmla="*/ 682388 h 1480782"/>
              <a:gd name="connsiteX4" fmla="*/ 1688387 w 2302536"/>
              <a:gd name="connsiteY4" fmla="*/ 866633 h 1480782"/>
              <a:gd name="connsiteX5" fmla="*/ 1790745 w 2302536"/>
              <a:gd name="connsiteY5" fmla="*/ 948520 h 1480782"/>
              <a:gd name="connsiteX6" fmla="*/ 1865808 w 2302536"/>
              <a:gd name="connsiteY6" fmla="*/ 1023582 h 1480782"/>
              <a:gd name="connsiteX7" fmla="*/ 1934047 w 2302536"/>
              <a:gd name="connsiteY7" fmla="*/ 1071350 h 1480782"/>
              <a:gd name="connsiteX8" fmla="*/ 1961342 w 2302536"/>
              <a:gd name="connsiteY8" fmla="*/ 1105469 h 1480782"/>
              <a:gd name="connsiteX9" fmla="*/ 1995461 w 2302536"/>
              <a:gd name="connsiteY9" fmla="*/ 1132765 h 1480782"/>
              <a:gd name="connsiteX10" fmla="*/ 2043229 w 2302536"/>
              <a:gd name="connsiteY10" fmla="*/ 1187356 h 1480782"/>
              <a:gd name="connsiteX11" fmla="*/ 1961342 w 2302536"/>
              <a:gd name="connsiteY11" fmla="*/ 1214651 h 1480782"/>
              <a:gd name="connsiteX12" fmla="*/ 1845336 w 2302536"/>
              <a:gd name="connsiteY12" fmla="*/ 1235123 h 1480782"/>
              <a:gd name="connsiteX13" fmla="*/ 753515 w 2302536"/>
              <a:gd name="connsiteY13" fmla="*/ 1276066 h 1480782"/>
              <a:gd name="connsiteX14" fmla="*/ 105247 w 2302536"/>
              <a:gd name="connsiteY14" fmla="*/ 1255594 h 1480782"/>
              <a:gd name="connsiteX15" fmla="*/ 77951 w 2302536"/>
              <a:gd name="connsiteY15" fmla="*/ 1201003 h 1480782"/>
              <a:gd name="connsiteX16" fmla="*/ 64303 w 2302536"/>
              <a:gd name="connsiteY16" fmla="*/ 1132765 h 1480782"/>
              <a:gd name="connsiteX17" fmla="*/ 37008 w 2302536"/>
              <a:gd name="connsiteY17" fmla="*/ 1044054 h 1480782"/>
              <a:gd name="connsiteX18" fmla="*/ 16536 w 2302536"/>
              <a:gd name="connsiteY18" fmla="*/ 996287 h 1480782"/>
              <a:gd name="connsiteX19" fmla="*/ 2888 w 2302536"/>
              <a:gd name="connsiteY19" fmla="*/ 730156 h 1480782"/>
              <a:gd name="connsiteX20" fmla="*/ 9712 w 2302536"/>
              <a:gd name="connsiteY20" fmla="*/ 402609 h 1480782"/>
              <a:gd name="connsiteX21" fmla="*/ 37008 w 2302536"/>
              <a:gd name="connsiteY21" fmla="*/ 348018 h 1480782"/>
              <a:gd name="connsiteX22" fmla="*/ 64303 w 2302536"/>
              <a:gd name="connsiteY22" fmla="*/ 293427 h 1480782"/>
              <a:gd name="connsiteX23" fmla="*/ 91599 w 2302536"/>
              <a:gd name="connsiteY23" fmla="*/ 272956 h 1480782"/>
              <a:gd name="connsiteX24" fmla="*/ 112070 w 2302536"/>
              <a:gd name="connsiteY24" fmla="*/ 245660 h 1480782"/>
              <a:gd name="connsiteX25" fmla="*/ 132542 w 2302536"/>
              <a:gd name="connsiteY25" fmla="*/ 238836 h 1480782"/>
              <a:gd name="connsiteX26" fmla="*/ 193957 w 2302536"/>
              <a:gd name="connsiteY26" fmla="*/ 211541 h 1480782"/>
              <a:gd name="connsiteX27" fmla="*/ 528327 w 2302536"/>
              <a:gd name="connsiteY27" fmla="*/ 197893 h 1480782"/>
              <a:gd name="connsiteX28" fmla="*/ 617038 w 2302536"/>
              <a:gd name="connsiteY28" fmla="*/ 163773 h 1480782"/>
              <a:gd name="connsiteX29" fmla="*/ 644333 w 2302536"/>
              <a:gd name="connsiteY29" fmla="*/ 156950 h 1480782"/>
              <a:gd name="connsiteX30" fmla="*/ 726220 w 2302536"/>
              <a:gd name="connsiteY30" fmla="*/ 129654 h 1480782"/>
              <a:gd name="connsiteX31" fmla="*/ 760339 w 2302536"/>
              <a:gd name="connsiteY31" fmla="*/ 109182 h 1480782"/>
              <a:gd name="connsiteX32" fmla="*/ 2302536 w 2302536"/>
              <a:gd name="connsiteY32" fmla="*/ 300251 h 1480782"/>
              <a:gd name="connsiteX33" fmla="*/ 1906751 w 2302536"/>
              <a:gd name="connsiteY33" fmla="*/ 1412544 h 1480782"/>
              <a:gd name="connsiteX34" fmla="*/ 166661 w 2302536"/>
              <a:gd name="connsiteY34" fmla="*/ 1480782 h 1480782"/>
              <a:gd name="connsiteX35" fmla="*/ 98423 w 2302536"/>
              <a:gd name="connsiteY35" fmla="*/ 1105469 h 148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2302536" h="1480782">
                <a:moveTo>
                  <a:pt x="582918" y="0"/>
                </a:moveTo>
                <a:lnTo>
                  <a:pt x="582918" y="0"/>
                </a:lnTo>
                <a:cubicBezTo>
                  <a:pt x="1030785" y="255924"/>
                  <a:pt x="723471" y="60538"/>
                  <a:pt x="1340369" y="580030"/>
                </a:cubicBezTo>
                <a:cubicBezTo>
                  <a:pt x="1382487" y="615498"/>
                  <a:pt x="1427518" y="647384"/>
                  <a:pt x="1470023" y="682388"/>
                </a:cubicBezTo>
                <a:cubicBezTo>
                  <a:pt x="1543539" y="742930"/>
                  <a:pt x="1615097" y="805818"/>
                  <a:pt x="1688387" y="866633"/>
                </a:cubicBezTo>
                <a:cubicBezTo>
                  <a:pt x="1722012" y="894535"/>
                  <a:pt x="1759848" y="917624"/>
                  <a:pt x="1790745" y="948520"/>
                </a:cubicBezTo>
                <a:cubicBezTo>
                  <a:pt x="1815766" y="973541"/>
                  <a:pt x="1838942" y="1000554"/>
                  <a:pt x="1865808" y="1023582"/>
                </a:cubicBezTo>
                <a:cubicBezTo>
                  <a:pt x="1886889" y="1041652"/>
                  <a:pt x="1912966" y="1053280"/>
                  <a:pt x="1934047" y="1071350"/>
                </a:cubicBezTo>
                <a:cubicBezTo>
                  <a:pt x="1945105" y="1080829"/>
                  <a:pt x="1951043" y="1095170"/>
                  <a:pt x="1961342" y="1105469"/>
                </a:cubicBezTo>
                <a:cubicBezTo>
                  <a:pt x="1971641" y="1115768"/>
                  <a:pt x="1984575" y="1123089"/>
                  <a:pt x="1995461" y="1132765"/>
                </a:cubicBezTo>
                <a:cubicBezTo>
                  <a:pt x="2021968" y="1156326"/>
                  <a:pt x="2022843" y="1160175"/>
                  <a:pt x="2043229" y="1187356"/>
                </a:cubicBezTo>
                <a:cubicBezTo>
                  <a:pt x="2007020" y="1211494"/>
                  <a:pt x="2026385" y="1202143"/>
                  <a:pt x="1961342" y="1214651"/>
                </a:cubicBezTo>
                <a:cubicBezTo>
                  <a:pt x="1922782" y="1222066"/>
                  <a:pt x="1884495" y="1232222"/>
                  <a:pt x="1845336" y="1235123"/>
                </a:cubicBezTo>
                <a:cubicBezTo>
                  <a:pt x="1606389" y="1252823"/>
                  <a:pt x="930634" y="1270531"/>
                  <a:pt x="753515" y="1276066"/>
                </a:cubicBezTo>
                <a:cubicBezTo>
                  <a:pt x="537426" y="1269242"/>
                  <a:pt x="320122" y="1279469"/>
                  <a:pt x="105247" y="1255594"/>
                </a:cubicBezTo>
                <a:cubicBezTo>
                  <a:pt x="85026" y="1253347"/>
                  <a:pt x="77951" y="1201003"/>
                  <a:pt x="77951" y="1201003"/>
                </a:cubicBezTo>
                <a:cubicBezTo>
                  <a:pt x="73402" y="1178257"/>
                  <a:pt x="69616" y="1155345"/>
                  <a:pt x="64303" y="1132765"/>
                </a:cubicBezTo>
                <a:cubicBezTo>
                  <a:pt x="59974" y="1114368"/>
                  <a:pt x="44362" y="1063176"/>
                  <a:pt x="37008" y="1044054"/>
                </a:cubicBezTo>
                <a:cubicBezTo>
                  <a:pt x="30789" y="1027886"/>
                  <a:pt x="23360" y="1012209"/>
                  <a:pt x="16536" y="996287"/>
                </a:cubicBezTo>
                <a:cubicBezTo>
                  <a:pt x="11987" y="907577"/>
                  <a:pt x="3909" y="818977"/>
                  <a:pt x="2888" y="730156"/>
                </a:cubicBezTo>
                <a:cubicBezTo>
                  <a:pt x="1633" y="620957"/>
                  <a:pt x="0" y="511382"/>
                  <a:pt x="9712" y="402609"/>
                </a:cubicBezTo>
                <a:cubicBezTo>
                  <a:pt x="11521" y="382345"/>
                  <a:pt x="27909" y="366215"/>
                  <a:pt x="37008" y="348018"/>
                </a:cubicBezTo>
                <a:lnTo>
                  <a:pt x="64303" y="293427"/>
                </a:lnTo>
                <a:cubicBezTo>
                  <a:pt x="69389" y="283255"/>
                  <a:pt x="83557" y="280998"/>
                  <a:pt x="91599" y="272956"/>
                </a:cubicBezTo>
                <a:cubicBezTo>
                  <a:pt x="99641" y="264914"/>
                  <a:pt x="103333" y="252941"/>
                  <a:pt x="112070" y="245660"/>
                </a:cubicBezTo>
                <a:cubicBezTo>
                  <a:pt x="117596" y="241055"/>
                  <a:pt x="125930" y="241670"/>
                  <a:pt x="132542" y="238836"/>
                </a:cubicBezTo>
                <a:cubicBezTo>
                  <a:pt x="145240" y="233394"/>
                  <a:pt x="181163" y="212489"/>
                  <a:pt x="193957" y="211541"/>
                </a:cubicBezTo>
                <a:cubicBezTo>
                  <a:pt x="305202" y="203301"/>
                  <a:pt x="416870" y="202442"/>
                  <a:pt x="528327" y="197893"/>
                </a:cubicBezTo>
                <a:cubicBezTo>
                  <a:pt x="572040" y="183322"/>
                  <a:pt x="542120" y="193740"/>
                  <a:pt x="617038" y="163773"/>
                </a:cubicBezTo>
                <a:cubicBezTo>
                  <a:pt x="625746" y="160290"/>
                  <a:pt x="635285" y="159418"/>
                  <a:pt x="644333" y="156950"/>
                </a:cubicBezTo>
                <a:cubicBezTo>
                  <a:pt x="682051" y="146663"/>
                  <a:pt x="692871" y="144476"/>
                  <a:pt x="726220" y="129654"/>
                </a:cubicBezTo>
                <a:cubicBezTo>
                  <a:pt x="753374" y="117585"/>
                  <a:pt x="747276" y="122245"/>
                  <a:pt x="760339" y="109182"/>
                </a:cubicBezTo>
                <a:lnTo>
                  <a:pt x="2302536" y="300251"/>
                </a:lnTo>
                <a:lnTo>
                  <a:pt x="1906751" y="1412544"/>
                </a:lnTo>
                <a:lnTo>
                  <a:pt x="166661" y="1480782"/>
                </a:lnTo>
                <a:lnTo>
                  <a:pt x="98423" y="1105469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oup 3"/>
          <p:cNvSpPr/>
          <p:nvPr/>
        </p:nvSpPr>
        <p:spPr>
          <a:xfrm>
            <a:off x="107504" y="3645024"/>
            <a:ext cx="1440160" cy="201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roup 3"/>
          <p:cNvSpPr/>
          <p:nvPr/>
        </p:nvSpPr>
        <p:spPr>
          <a:xfrm>
            <a:off x="4139952" y="3068960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roup 3"/>
          <p:cNvSpPr/>
          <p:nvPr/>
        </p:nvSpPr>
        <p:spPr>
          <a:xfrm>
            <a:off x="4139952" y="764704"/>
            <a:ext cx="2016224" cy="2448272"/>
          </a:xfrm>
          <a:prstGeom prst="snip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roup 3"/>
          <p:cNvSpPr/>
          <p:nvPr/>
        </p:nvSpPr>
        <p:spPr>
          <a:xfrm>
            <a:off x="3347864" y="1556792"/>
            <a:ext cx="2808312" cy="1656184"/>
          </a:xfrm>
          <a:prstGeom prst="snip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lèche droite rayée 16"/>
          <p:cNvSpPr/>
          <p:nvPr/>
        </p:nvSpPr>
        <p:spPr>
          <a:xfrm>
            <a:off x="3563888" y="1772816"/>
            <a:ext cx="2664296" cy="1296144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roup 3"/>
          <p:cNvSpPr/>
          <p:nvPr/>
        </p:nvSpPr>
        <p:spPr>
          <a:xfrm>
            <a:off x="3779912" y="1628800"/>
            <a:ext cx="1368152" cy="1728192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roup 3"/>
          <p:cNvSpPr/>
          <p:nvPr/>
        </p:nvSpPr>
        <p:spPr>
          <a:xfrm>
            <a:off x="4427984" y="836712"/>
            <a:ext cx="576064" cy="2592288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roup 3"/>
          <p:cNvSpPr/>
          <p:nvPr/>
        </p:nvSpPr>
        <p:spPr>
          <a:xfrm>
            <a:off x="3851920" y="1628800"/>
            <a:ext cx="1584176" cy="216024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oup4"/>
          <p:cNvSpPr/>
          <p:nvPr/>
        </p:nvSpPr>
        <p:spPr>
          <a:xfrm>
            <a:off x="3347864" y="1412776"/>
            <a:ext cx="2448272" cy="2160240"/>
          </a:xfrm>
          <a:prstGeom prst="quad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1161</TotalTime>
  <Words>0</Words>
  <Application>Microsoft Office PowerPoint</Application>
  <PresentationFormat>Affichage à l'écran (4:3)</PresentationFormat>
  <Paragraphs>0</Paragraphs>
  <Slides>16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</vt:vector>
  </TitlesOfParts>
  <Company>Apave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S823273</dc:creator>
  <cp:lastModifiedBy>S823273</cp:lastModifiedBy>
  <cp:revision>73</cp:revision>
  <dcterms:created xsi:type="dcterms:W3CDTF">2023-03-25T17:10:57Z</dcterms:created>
  <dcterms:modified xsi:type="dcterms:W3CDTF">2023-04-03T19:42:21Z</dcterms:modified>
</cp:coreProperties>
</file>