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7799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0075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0776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8207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4614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51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643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2995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7599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619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62C04-875D-45C4-A652-13B250261450}" type="datetimeFigureOut">
              <a:rPr lang="fr-FR" smtClean="0"/>
              <a:t>17/11/2020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E88C8-B265-4255-9AEC-7D94D8A014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1538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xcel bug_graphiqu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66688"/>
            <a:ext cx="12192000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6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Grand écran</PresentationFormat>
  <Paragraphs>0</Paragraphs>
  <Slides>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ENEDIS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LASSUS Vincent</dc:creator>
  <cp:lastModifiedBy>LASSUS Vincent</cp:lastModifiedBy>
  <cp:revision>1</cp:revision>
  <dcterms:created xsi:type="dcterms:W3CDTF">2020-11-17T10:28:54Z</dcterms:created>
  <dcterms:modified xsi:type="dcterms:W3CDTF">2020-11-17T10:29:14Z</dcterms:modified>
</cp:coreProperties>
</file>