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4582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916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9377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0401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741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5887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50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39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141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5344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097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942C9-4428-4112-9435-A713143DD773}" type="datetimeFigureOut">
              <a:rPr lang="fr-FR" smtClean="0"/>
              <a:t>21/08/2014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4AAEB-E1FE-4133-9688-ECA9D9E5DC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105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ctrTitle"/>
          </p:nvPr>
        </p:nvSpPr>
        <p:spPr>
          <a:xfrm>
            <a:off x="685800" y="2391023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TEST </a:t>
            </a:r>
            <a:r>
              <a:rPr lang="fr-FR" dirty="0" smtClean="0"/>
              <a:t>- Matrice </a:t>
            </a:r>
            <a:br>
              <a:rPr lang="fr-FR" dirty="0" smtClean="0"/>
            </a:br>
            <a:r>
              <a:rPr lang="fr-FR" dirty="0" smtClean="0"/>
              <a:t>composants </a:t>
            </a:r>
            <a:r>
              <a:rPr lang="fr-FR" dirty="0"/>
              <a:t>critiques</a:t>
            </a:r>
            <a:br>
              <a:rPr lang="fr-FR" dirty="0"/>
            </a:br>
            <a:r>
              <a:rPr lang="fr-FR" dirty="0" smtClean="0"/>
              <a:t>(v6)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33045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1187624" y="476672"/>
            <a:ext cx="3375992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1800" u="sng" dirty="0" smtClean="0"/>
              <a:t>#1/ Règles de cotation</a:t>
            </a:r>
            <a:r>
              <a:rPr lang="fr-FR" sz="1800" dirty="0" smtClean="0"/>
              <a:t> : </a:t>
            </a:r>
            <a:endParaRPr lang="fr-FR" sz="1800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105704"/>
              </p:ext>
            </p:extLst>
          </p:nvPr>
        </p:nvGraphicFramePr>
        <p:xfrm>
          <a:off x="1203896" y="1340768"/>
          <a:ext cx="7112520" cy="975360"/>
        </p:xfrm>
        <a:graphic>
          <a:graphicData uri="http://schemas.openxmlformats.org/drawingml/2006/table">
            <a:tbl>
              <a:tblPr/>
              <a:tblGrid>
                <a:gridCol w="1284429"/>
                <a:gridCol w="5828091"/>
              </a:tblGrid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NIVEAU D IMPACT </a:t>
                      </a:r>
                      <a:r>
                        <a:rPr lang="fr-FR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CLIENT</a:t>
                      </a:r>
                      <a:endParaRPr lang="fr-FR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AUCUN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OU TRES </a:t>
                      </a:r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PEU D’IMPACT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SUR </a:t>
                      </a:r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LE PARC 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(&lt;10 Int/An)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 IMPACTE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UNE PARTIE </a:t>
                      </a:r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MOYENNE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DU PARC 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(&gt;10 Int /An)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FORTEMENT IMPACTE </a:t>
                      </a:r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LE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PARC 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 &gt;20 Int/an)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951917"/>
              </p:ext>
            </p:extLst>
          </p:nvPr>
        </p:nvGraphicFramePr>
        <p:xfrm>
          <a:off x="1207964" y="2453640"/>
          <a:ext cx="7108452" cy="975360"/>
        </p:xfrm>
        <a:graphic>
          <a:graphicData uri="http://schemas.openxmlformats.org/drawingml/2006/table">
            <a:tbl>
              <a:tblPr/>
              <a:tblGrid>
                <a:gridCol w="1283694"/>
                <a:gridCol w="5824758"/>
              </a:tblGrid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NIVEAU D IMPACT </a:t>
                      </a:r>
                      <a:r>
                        <a:rPr lang="fr-FR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PROD</a:t>
                      </a:r>
                      <a:endParaRPr lang="fr-FR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AUCUN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OU TRES </a:t>
                      </a:r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PEU D’IMPACT SUR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 PROD 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(&lt;20 FNC/2012-13)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IMPACTER UNE PARTIE </a:t>
                      </a:r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MOYENNE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LA PROD 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(&gt;20 FNC /2012-13)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FORTEMENT IMPACTE LA PROD </a:t>
                      </a:r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(&gt;40 </a:t>
                      </a:r>
                      <a:r>
                        <a:rPr lang="fr-F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FNC /2012-13)</a:t>
                      </a:r>
                      <a:endParaRPr lang="fr-FR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itre 1"/>
          <p:cNvSpPr txBox="1">
            <a:spLocks/>
          </p:cNvSpPr>
          <p:nvPr/>
        </p:nvSpPr>
        <p:spPr>
          <a:xfrm>
            <a:off x="1142244" y="3789040"/>
            <a:ext cx="3375992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1800" u="sng" dirty="0" smtClean="0"/>
              <a:t>#2/ Niveau d’exigence</a:t>
            </a:r>
            <a:r>
              <a:rPr lang="fr-FR" sz="1800" dirty="0" smtClean="0"/>
              <a:t> : </a:t>
            </a:r>
          </a:p>
          <a:p>
            <a:pPr algn="l"/>
            <a:endParaRPr lang="fr-FR" sz="1800" u="sng" dirty="0"/>
          </a:p>
          <a:p>
            <a:pPr algn="l"/>
            <a:endParaRPr lang="fr-FR" sz="1800" u="sng" dirty="0"/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614019"/>
              </p:ext>
            </p:extLst>
          </p:nvPr>
        </p:nvGraphicFramePr>
        <p:xfrm>
          <a:off x="1187624" y="4247356"/>
          <a:ext cx="6912768" cy="2061964"/>
        </p:xfrm>
        <a:graphic>
          <a:graphicData uri="http://schemas.openxmlformats.org/drawingml/2006/table">
            <a:tbl>
              <a:tblPr/>
              <a:tblGrid>
                <a:gridCol w="438316"/>
                <a:gridCol w="2097122"/>
                <a:gridCol w="1196936"/>
                <a:gridCol w="1721608"/>
                <a:gridCol w="1458786"/>
              </a:tblGrid>
              <a:tr h="270350">
                <a:tc>
                  <a:txBody>
                    <a:bodyPr/>
                    <a:lstStyle/>
                    <a:p>
                      <a:pPr algn="l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881" marR="8881" marT="88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Qualité Fournisseur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881" marR="8881" marT="88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523846">
                <a:tc>
                  <a:txBody>
                    <a:bodyPr/>
                    <a:lstStyle/>
                    <a:p>
                      <a:pPr algn="l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1" marR="8881" marT="88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EI sur chaque référence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Conservation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Contrôle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dimensionnel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Rapport de qualification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846">
                <a:tc>
                  <a:txBody>
                    <a:bodyPr/>
                    <a:lstStyle/>
                    <a:p>
                      <a:pPr algn="l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1" marR="8881" marT="88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EI représentatif du process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Contrôle </a:t>
                      </a:r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dimensionnel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977">
                <a:tc>
                  <a:txBody>
                    <a:bodyPr/>
                    <a:lstStyle/>
                    <a:p>
                      <a:pPr algn="l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1" marR="8881" marT="88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Pas d’EI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945">
                <a:tc>
                  <a:txBody>
                    <a:bodyPr/>
                    <a:lstStyle/>
                    <a:p>
                      <a:pPr algn="l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1" marR="8881" marT="88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Pas d’EI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881" marR="8881" marT="88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Espace réservé du numéro de diapositive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9B06A22A-2916-45BA-8C45-C549BA1F3156}" type="slidenum">
              <a:rPr lang="en-GB" sz="1600" b="1">
                <a:solidFill>
                  <a:schemeClr val="tx1"/>
                </a:solidFill>
              </a:rPr>
              <a:pPr/>
              <a:t>2</a:t>
            </a:fld>
            <a:endParaRPr lang="en-GB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748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872072"/>
              </p:ext>
            </p:extLst>
          </p:nvPr>
        </p:nvGraphicFramePr>
        <p:xfrm>
          <a:off x="1115615" y="188639"/>
          <a:ext cx="7848873" cy="57606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6291"/>
                <a:gridCol w="2616291"/>
                <a:gridCol w="2616291"/>
              </a:tblGrid>
              <a:tr h="2092446">
                <a:tc>
                  <a:txBody>
                    <a:bodyPr/>
                    <a:lstStyle/>
                    <a:p>
                      <a:endParaRPr lang="fr-FR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b="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113558">
                <a:tc>
                  <a:txBody>
                    <a:bodyPr/>
                    <a:lstStyle/>
                    <a:p>
                      <a:endParaRPr lang="fr-FR" sz="1100" b="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554637">
                <a:tc>
                  <a:txBody>
                    <a:bodyPr/>
                    <a:lstStyle/>
                    <a:p>
                      <a:endParaRPr lang="fr-FR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Flèche vers le haut 5"/>
          <p:cNvSpPr/>
          <p:nvPr/>
        </p:nvSpPr>
        <p:spPr>
          <a:xfrm>
            <a:off x="943371" y="118939"/>
            <a:ext cx="197768" cy="5856164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0" y="0"/>
            <a:ext cx="84448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500" b="1" dirty="0" smtClean="0"/>
              <a:t>Rex FNC</a:t>
            </a:r>
            <a:endParaRPr lang="fr-FR" sz="15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8100392" y="6172218"/>
            <a:ext cx="92440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500" b="1" dirty="0" smtClean="0"/>
              <a:t>Rex SAV</a:t>
            </a:r>
            <a:endParaRPr lang="fr-FR" sz="1500" b="1" dirty="0"/>
          </a:p>
        </p:txBody>
      </p:sp>
      <p:sp>
        <p:nvSpPr>
          <p:cNvPr id="9" name="Rectangle 8"/>
          <p:cNvSpPr/>
          <p:nvPr/>
        </p:nvSpPr>
        <p:spPr>
          <a:xfrm>
            <a:off x="539552" y="5085184"/>
            <a:ext cx="377788" cy="36004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9552" y="3133511"/>
            <a:ext cx="377788" cy="36004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2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1804" y="1124744"/>
            <a:ext cx="377788" cy="36004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3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21698" y="6093296"/>
            <a:ext cx="377788" cy="36004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16016" y="6093296"/>
            <a:ext cx="377788" cy="36004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2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452320" y="6093296"/>
            <a:ext cx="377788" cy="36004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3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15" name="Flèche vers le haut 14"/>
          <p:cNvSpPr/>
          <p:nvPr/>
        </p:nvSpPr>
        <p:spPr>
          <a:xfrm rot="5400000">
            <a:off x="4925513" y="1994013"/>
            <a:ext cx="216025" cy="798254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25056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Affichage à l'écran (4:3)</PresentationFormat>
  <Paragraphs>43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TEST - Matrice  composants critiques (v6)</vt:lpstr>
      <vt:lpstr>Présentation PowerPoint</vt:lpstr>
      <vt:lpstr>Présentation PowerPoint</vt:lpstr>
    </vt:vector>
  </TitlesOfParts>
  <Company>CIAT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- Matrice  composants critiques (v6)</dc:title>
  <dc:creator>Burdin Florent</dc:creator>
  <cp:lastModifiedBy>Burdin Florent</cp:lastModifiedBy>
  <cp:revision>1</cp:revision>
  <dcterms:created xsi:type="dcterms:W3CDTF">2014-08-21T13:53:32Z</dcterms:created>
  <dcterms:modified xsi:type="dcterms:W3CDTF">2014-08-21T13:56:36Z</dcterms:modified>
</cp:coreProperties>
</file>