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Feuil1!$B$1:$O$1</c:f>
              <c:strCache>
                <c:ptCount val="14"/>
                <c:pt idx="0">
                  <c:v>Série 1</c:v>
                </c:pt>
                <c:pt idx="1">
                  <c:v>Série 2</c:v>
                </c:pt>
                <c:pt idx="2">
                  <c:v>Série 3</c:v>
                </c:pt>
                <c:pt idx="3">
                  <c:v>Série 4</c:v>
                </c:pt>
                <c:pt idx="4">
                  <c:v>Série 5</c:v>
                </c:pt>
                <c:pt idx="5">
                  <c:v>Série 6</c:v>
                </c:pt>
                <c:pt idx="6">
                  <c:v>Série 7</c:v>
                </c:pt>
                <c:pt idx="7">
                  <c:v>Série 8</c:v>
                </c:pt>
                <c:pt idx="8">
                  <c:v>Série 9</c:v>
                </c:pt>
                <c:pt idx="9">
                  <c:v>Série 10</c:v>
                </c:pt>
                <c:pt idx="10">
                  <c:v>Série 11</c:v>
                </c:pt>
                <c:pt idx="11">
                  <c:v>Série 12</c:v>
                </c:pt>
                <c:pt idx="12">
                  <c:v>Série 13</c:v>
                </c:pt>
                <c:pt idx="13">
                  <c:v>Série 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Feuil1!$A$2</c:f>
              <c:strCache>
                <c:ptCount val="1"/>
                <c:pt idx="0">
                  <c:v>Catégorie 1</c:v>
                </c:pt>
              </c:strCache>
            </c:strRef>
          </c:cat>
          <c:val>
            <c:numRef>
              <c:f>Feuil1!$B$2:$O$2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2</c:v>
                </c:pt>
                <c:pt idx="8">
                  <c:v>5</c:v>
                </c:pt>
                <c:pt idx="9">
                  <c:v>6</c:v>
                </c:pt>
                <c:pt idx="10">
                  <c:v>4</c:v>
                </c:pt>
                <c:pt idx="11">
                  <c:v>5</c:v>
                </c:pt>
                <c:pt idx="12">
                  <c:v>6</c:v>
                </c:pt>
                <c:pt idx="1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77645056"/>
        <c:axId val="777641248"/>
      </c:barChart>
      <c:catAx>
        <c:axId val="7776450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77641248"/>
        <c:crosses val="autoZero"/>
        <c:auto val="1"/>
        <c:lblAlgn val="ctr"/>
        <c:lblOffset val="100"/>
        <c:noMultiLvlLbl val="0"/>
      </c:catAx>
      <c:valAx>
        <c:axId val="777641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77645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6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390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64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62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37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808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62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282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323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0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117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C810B-9D41-4C8D-B7B3-FBEEA0E2CD90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03DD8-9B89-467C-A383-0889288B0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884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Super titre explicatif</a:t>
            </a:r>
            <a:endParaRPr lang="fr-FR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6751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999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6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7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8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9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1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1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1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1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El"/>
        </p:bldSub>
      </p:bldGraphic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Super titre explicatif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 titre explicatif</dc:title>
  <dc:creator>Noël D</dc:creator>
  <cp:lastModifiedBy>Noël D</cp:lastModifiedBy>
  <cp:revision>1</cp:revision>
  <dcterms:created xsi:type="dcterms:W3CDTF">2021-02-22T10:13:51Z</dcterms:created>
  <dcterms:modified xsi:type="dcterms:W3CDTF">2021-02-22T10:13:59Z</dcterms:modified>
</cp:coreProperties>
</file>