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6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28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231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32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515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195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7924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465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918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928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770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7752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0CA12-27F2-4360-A175-55177B7D0E8B}" type="datetimeFigureOut">
              <a:rPr lang="fr-FR" smtClean="0"/>
              <a:t>10/03/2021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4F220-1E07-4351-A4BC-286E9B135A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50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03240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Hurel, Frederic</dc:creator>
  <cp:lastModifiedBy>Hurel, Frederic</cp:lastModifiedBy>
  <cp:revision>1</cp:revision>
  <dcterms:created xsi:type="dcterms:W3CDTF">2021-03-10T06:02:59Z</dcterms:created>
  <dcterms:modified xsi:type="dcterms:W3CDTF">2021-03-10T06:03:13Z</dcterms:modified>
</cp:coreProperties>
</file>