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8D4D7-BE63-F63B-FA7C-4E56F5C253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30603-5B59-B3D8-D254-FABE22CBA0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7D7693-F77E-678D-4B65-63524D312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857B70-EEBA-DC31-8383-4E787FB4D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1B4FD5-4AEB-99F3-7B49-EA4A28D9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130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96E35E-CB3E-DAD6-1283-A762D4DF1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BF0C1-6B69-8E5C-E385-186F651CB3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DFCFE5-61D5-673A-4144-33F32696E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56DDDC-6629-9117-7856-A7DB1335A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C1F7E-443D-13FE-829C-6735D6D3B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094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3AEC6-1650-8034-C8F5-7F02E7E70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562FE0-1D0F-BEF2-D1E7-8C07CAB39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0EFD0A-1C70-97C3-4609-75DC68F54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EC48DE-AB66-A203-40E2-727F41D57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D3C025-B4B1-B36D-45F7-199D37881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7820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C17E27-FC2D-A3C6-BBA7-6E49396E6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A9314-111C-2496-ACA4-9728494E29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15955C-1D41-57D7-6EFF-9F8DFFF44B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5E93CB-2343-2783-4717-4864372E2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F46E4-12AD-D1FB-0A88-A6CFE4F67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BB1D69-CCA1-E781-CB57-352932E42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423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1870-2BD2-AD79-C84A-A4D77DDF7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3D50BF-CDC6-3352-6DD5-1C3C232397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4502B3-0DAF-382B-4F04-C769A5832C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08D8AE-ADC8-B3D4-196C-4D10B2ECAE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1B2F0E-0569-DDFE-389A-799857D3AD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176D03-FD1C-82E7-746A-732C38781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1092E4-BDF7-4A97-9F04-5FE7B095D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087297-8E64-9BEE-2B21-70C13F62F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376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7D498-6B33-D9D0-525B-CB2B22A31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7A660B-40F0-95C2-F9F5-D2F094835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72D48E-A1C9-34FB-4ADF-20BBAED16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FB1423-A069-E632-BFB0-A99FE77F4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168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B6C560-6EA5-AECD-2E72-862F9F9ED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0F62A2-BADB-3683-397D-809B22A85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6708BF-CDE0-E8F4-55B9-FFBC9488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986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EC2B0-0E6F-BE93-09B6-75B057A10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A579F2-ADB1-E2CB-1F8B-3C6773ACC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52CFD9-1FDD-0D1B-047E-FB8258DEFD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9F778D-8808-8233-D186-47ADEBADB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BCD25E-1562-4AA8-108D-1CEB76A72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995BAC-C35A-C4FA-F9ED-0864DFB48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648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C864D-06BB-8494-1E21-C3EDF1C7D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101289-A108-BFAB-9944-90DB83F373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491D2-6BFE-E091-8533-5BE9053069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041D06-61EE-AE12-A168-8E1041764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B56962-9189-C35C-3BD6-8A1C9F763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4D67B8-75CB-016D-A8E2-B675D34EF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117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48F212-226A-718A-3F3D-1784503FA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9A7AAD-FEFB-DA19-133A-2CD5B4BF23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EEF39-7847-930F-91DD-A429A019B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1F59C-974F-FE11-5D2B-EF305ED46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A9D8E9-8695-2837-676B-FC6C27EBA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88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AF9948-49C6-3BD0-B97D-EBCDB3D0BA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948C9B-A2B9-C1CA-C33C-406C99EEF8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FA251-9B1B-DEE7-8F35-AB5CB0D3B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63D479-89D8-A85C-507B-225AE151B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AF6CD-511D-90BB-BD7B-7A860BC7D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08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DEC36E-9D29-6BB9-3804-712FF130D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6FEEA5-C404-59B4-6E8A-DCAB61D3D6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03F43-F04C-8440-435B-E64C420F29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BB6E-B10E-4783-9CBE-8CD990708D60}" type="datetimeFigureOut">
              <a:rPr lang="en-US" smtClean="0"/>
              <a:t>8/25/2023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1DBA38-8316-73DC-9178-53B47304F5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13EEF-C2C3-3F99-E65B-EDDC5FAFDA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06FF1-E9F2-49AF-AF83-09D8C57EED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411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oleObject" Target="file:///\\vm-ad.local\dfs2\Dallas\CMS-CTS-CSM\00.%20Liens%20utiles.xlsm!Liens%20Web!R15C16:R18C18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2D126208-CCD9-8E5A-1473-F2B7014A04C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3952251"/>
              </p:ext>
            </p:extLst>
          </p:nvPr>
        </p:nvGraphicFramePr>
        <p:xfrm>
          <a:off x="4297607" y="2723819"/>
          <a:ext cx="3360493" cy="141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Macro-Enabled Worksheet" r:id="rId2" imgW="1838160" imgH="771525" progId="Excel.SheetMacroEnabled.12">
                  <p:link updateAutomatic="1"/>
                </p:oleObj>
              </mc:Choice>
              <mc:Fallback>
                <p:oleObj name="Macro-Enabled Worksheet" r:id="rId2" imgW="1838160" imgH="771525" progId="Excel.SheetMacroEnabled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297607" y="2723819"/>
                        <a:ext cx="3360493" cy="1410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81999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Links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\\vm-ad.local\dfs2\Dallas\CMS-CTS-CSM\00. Liens utiles.xlsm!Liens Web!R15C16:R18C18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BICHEMIN Marie (EXT)               SGSS CMS CTS CLC INV LUX</dc:creator>
  <cp:lastModifiedBy>BICHEMIN Marie (EXT)               SGSS CMS CTS CLC INV LUX</cp:lastModifiedBy>
  <cp:revision>3</cp:revision>
  <dcterms:created xsi:type="dcterms:W3CDTF">2023-08-25T15:29:39Z</dcterms:created>
  <dcterms:modified xsi:type="dcterms:W3CDTF">2023-08-25T15:40:27Z</dcterms:modified>
</cp:coreProperties>
</file>