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4675" autoAdjust="0"/>
  </p:normalViewPr>
  <p:slideViewPr>
    <p:cSldViewPr>
      <p:cViewPr varScale="1">
        <p:scale>
          <a:sx n="107" d="100"/>
          <a:sy n="107" d="100"/>
        </p:scale>
        <p:origin x="-1098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D56A7-71D7-4AA3-8FF3-174DB350FFF3}" type="datetimeFigureOut">
              <a:rPr lang="fr-FR" smtClean="0"/>
              <a:t>14/04/2013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D3F91-14E3-4A97-B43C-27D21FC9EC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4131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D56A7-71D7-4AA3-8FF3-174DB350FFF3}" type="datetimeFigureOut">
              <a:rPr lang="fr-FR" smtClean="0"/>
              <a:t>14/04/2013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D3F91-14E3-4A97-B43C-27D21FC9EC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87526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D56A7-71D7-4AA3-8FF3-174DB350FFF3}" type="datetimeFigureOut">
              <a:rPr lang="fr-FR" smtClean="0"/>
              <a:t>14/04/2013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D3F91-14E3-4A97-B43C-27D21FC9EC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39989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D56A7-71D7-4AA3-8FF3-174DB350FFF3}" type="datetimeFigureOut">
              <a:rPr lang="fr-FR" smtClean="0"/>
              <a:t>14/04/2013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D3F91-14E3-4A97-B43C-27D21FC9EC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75223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D56A7-71D7-4AA3-8FF3-174DB350FFF3}" type="datetimeFigureOut">
              <a:rPr lang="fr-FR" smtClean="0"/>
              <a:t>14/04/2013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D3F91-14E3-4A97-B43C-27D21FC9EC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92503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D56A7-71D7-4AA3-8FF3-174DB350FFF3}" type="datetimeFigureOut">
              <a:rPr lang="fr-FR" smtClean="0"/>
              <a:t>14/04/2013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D3F91-14E3-4A97-B43C-27D21FC9EC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88890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D56A7-71D7-4AA3-8FF3-174DB350FFF3}" type="datetimeFigureOut">
              <a:rPr lang="fr-FR" smtClean="0"/>
              <a:t>14/04/2013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D3F91-14E3-4A97-B43C-27D21FC9EC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9011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D56A7-71D7-4AA3-8FF3-174DB350FFF3}" type="datetimeFigureOut">
              <a:rPr lang="fr-FR" smtClean="0"/>
              <a:t>14/04/2013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D3F91-14E3-4A97-B43C-27D21FC9EC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23052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D56A7-71D7-4AA3-8FF3-174DB350FFF3}" type="datetimeFigureOut">
              <a:rPr lang="fr-FR" smtClean="0"/>
              <a:t>14/04/2013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D3F91-14E3-4A97-B43C-27D21FC9EC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57789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D56A7-71D7-4AA3-8FF3-174DB350FFF3}" type="datetimeFigureOut">
              <a:rPr lang="fr-FR" smtClean="0"/>
              <a:t>14/04/2013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D3F91-14E3-4A97-B43C-27D21FC9EC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4327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D56A7-71D7-4AA3-8FF3-174DB350FFF3}" type="datetimeFigureOut">
              <a:rPr lang="fr-FR" smtClean="0"/>
              <a:t>14/04/2013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D3F91-14E3-4A97-B43C-27D21FC9EC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5450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3D56A7-71D7-4AA3-8FF3-174DB350FFF3}" type="datetimeFigureOut">
              <a:rPr lang="fr-FR" smtClean="0"/>
              <a:t>14/04/2013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CD3F91-14E3-4A97-B43C-27D21FC9EC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92025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file:///L:\mes%20documents\tournoi.xlsx!liste%20matchs!L4C1:L28C6" TargetMode="Externa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file:///L:\mes%20documents\tournoi.xlsx!tournoi!L2C2:L12C13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Obje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4693482"/>
              </p:ext>
            </p:extLst>
          </p:nvPr>
        </p:nvGraphicFramePr>
        <p:xfrm>
          <a:off x="1331640" y="260648"/>
          <a:ext cx="6192688" cy="63489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Worksheet" r:id="rId3" imgW="8372581" imgH="8582154" progId="Excel.Sheet.12">
                  <p:link updateAutomatic="1"/>
                </p:oleObj>
              </mc:Choice>
              <mc:Fallback>
                <p:oleObj name="Worksheet" r:id="rId3" imgW="8372581" imgH="8582154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331640" y="260648"/>
                        <a:ext cx="6192688" cy="634893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2591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7474342"/>
              </p:ext>
            </p:extLst>
          </p:nvPr>
        </p:nvGraphicFramePr>
        <p:xfrm>
          <a:off x="66548" y="1844824"/>
          <a:ext cx="8958545" cy="25102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name="Worksheet" r:id="rId3" imgW="11220559" imgH="3143366" progId="Excel.Sheet.12">
                  <p:link updateAutomatic="1"/>
                </p:oleObj>
              </mc:Choice>
              <mc:Fallback>
                <p:oleObj name="Worksheet" r:id="rId3" imgW="11220559" imgH="3143366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6548" y="1844824"/>
                        <a:ext cx="8958545" cy="251025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35256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1390</TotalTime>
  <Words>0</Words>
  <Application>Microsoft Office PowerPoint</Application>
  <PresentationFormat>Affichage à l'écran (4:3)</PresentationFormat>
  <Paragraphs>0</Paragraphs>
  <Slides>2</Slides>
  <Notes>0</Notes>
  <HiddenSlides>0</HiddenSlides>
  <MMClips>0</MMClips>
  <ScaleCrop>false</ScaleCrop>
  <HeadingPairs>
    <vt:vector size="6" baseType="variant">
      <vt:variant>
        <vt:lpstr>Thème</vt:lpstr>
      </vt:variant>
      <vt:variant>
        <vt:i4>1</vt:i4>
      </vt:variant>
      <vt:variant>
        <vt:lpstr>Liaisons</vt:lpstr>
      </vt:variant>
      <vt:variant>
        <vt:i4>2</vt:i4>
      </vt:variant>
      <vt:variant>
        <vt:lpstr>Titres des diapositives</vt:lpstr>
      </vt:variant>
      <vt:variant>
        <vt:i4>2</vt:i4>
      </vt:variant>
    </vt:vector>
  </HeadingPairs>
  <TitlesOfParts>
    <vt:vector size="5" baseType="lpstr">
      <vt:lpstr>Thème Office</vt:lpstr>
      <vt:lpstr>L:\mes documents\tournoi.xlsx!liste matchs!L4C1:L28C6</vt:lpstr>
      <vt:lpstr>L:\mes documents\tournoi.xlsx!tournoi!L2C2:L12C13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bureau</dc:creator>
  <cp:lastModifiedBy>bureau</cp:lastModifiedBy>
  <cp:revision>10</cp:revision>
  <dcterms:created xsi:type="dcterms:W3CDTF">2013-04-13T14:02:51Z</dcterms:created>
  <dcterms:modified xsi:type="dcterms:W3CDTF">2013-04-14T16:02:07Z</dcterms:modified>
</cp:coreProperties>
</file>