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37BC-A479-4E44-88DD-5A41AA281BFF}" type="datetimeFigureOut">
              <a:rPr lang="fr-FR" smtClean="0"/>
              <a:t>10/05/2019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0BDAC-45B0-4BCD-A8FC-D5AD836E00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3640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37BC-A479-4E44-88DD-5A41AA281BFF}" type="datetimeFigureOut">
              <a:rPr lang="fr-FR" smtClean="0"/>
              <a:t>10/05/2019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0BDAC-45B0-4BCD-A8FC-D5AD836E00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060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37BC-A479-4E44-88DD-5A41AA281BFF}" type="datetimeFigureOut">
              <a:rPr lang="fr-FR" smtClean="0"/>
              <a:t>10/05/2019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0BDAC-45B0-4BCD-A8FC-D5AD836E00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90750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37BC-A479-4E44-88DD-5A41AA281BFF}" type="datetimeFigureOut">
              <a:rPr lang="fr-FR" smtClean="0"/>
              <a:t>10/05/2019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0BDAC-45B0-4BCD-A8FC-D5AD836E00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25459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37BC-A479-4E44-88DD-5A41AA281BFF}" type="datetimeFigureOut">
              <a:rPr lang="fr-FR" smtClean="0"/>
              <a:t>10/05/2019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0BDAC-45B0-4BCD-A8FC-D5AD836E00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3768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37BC-A479-4E44-88DD-5A41AA281BFF}" type="datetimeFigureOut">
              <a:rPr lang="fr-FR" smtClean="0"/>
              <a:t>10/05/2019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0BDAC-45B0-4BCD-A8FC-D5AD836E00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46275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37BC-A479-4E44-88DD-5A41AA281BFF}" type="datetimeFigureOut">
              <a:rPr lang="fr-FR" smtClean="0"/>
              <a:t>10/05/2019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0BDAC-45B0-4BCD-A8FC-D5AD836E00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69682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37BC-A479-4E44-88DD-5A41AA281BFF}" type="datetimeFigureOut">
              <a:rPr lang="fr-FR" smtClean="0"/>
              <a:t>10/05/2019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0BDAC-45B0-4BCD-A8FC-D5AD836E00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1712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37BC-A479-4E44-88DD-5A41AA281BFF}" type="datetimeFigureOut">
              <a:rPr lang="fr-FR" smtClean="0"/>
              <a:t>10/05/2019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0BDAC-45B0-4BCD-A8FC-D5AD836E00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96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37BC-A479-4E44-88DD-5A41AA281BFF}" type="datetimeFigureOut">
              <a:rPr lang="fr-FR" smtClean="0"/>
              <a:t>10/05/2019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0BDAC-45B0-4BCD-A8FC-D5AD836E00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7172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37BC-A479-4E44-88DD-5A41AA281BFF}" type="datetimeFigureOut">
              <a:rPr lang="fr-FR" smtClean="0"/>
              <a:t>10/05/2019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0BDAC-45B0-4BCD-A8FC-D5AD836E00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787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1537BC-A479-4E44-88DD-5A41AA281BFF}" type="datetimeFigureOut">
              <a:rPr lang="fr-FR" smtClean="0"/>
              <a:t>10/05/2019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20BDAC-45B0-4BCD-A8FC-D5AD836E00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5950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585784" y="2663012"/>
            <a:ext cx="9020433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FR" sz="3200" dirty="0" smtClean="0"/>
              <a:t>Ceci n’est qu’un exemple de ce que souhaite faire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3348989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233617" y="192574"/>
            <a:ext cx="9724767" cy="10772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FR" sz="3200" dirty="0" smtClean="0"/>
              <a:t>Hors aujourd’hui j’ai envoyé: - 2 devis &gt;36kVA</a:t>
            </a:r>
          </a:p>
          <a:p>
            <a:pPr algn="ctr"/>
            <a:r>
              <a:rPr lang="fr-FR" sz="3200" dirty="0"/>
              <a:t>	</a:t>
            </a:r>
            <a:r>
              <a:rPr lang="fr-FR" sz="3200" dirty="0" smtClean="0"/>
              <a:t>				    - 1 devis ≤ 36kVA</a:t>
            </a:r>
            <a:endParaRPr lang="fr-FR" sz="3200" dirty="0"/>
          </a:p>
        </p:txBody>
      </p:sp>
      <p:graphicFrame>
        <p:nvGraphicFramePr>
          <p:cNvPr id="10" name="Tableau 9"/>
          <p:cNvGraphicFramePr>
            <a:graphicFrameLocks noGrp="1"/>
          </p:cNvGraphicFramePr>
          <p:nvPr/>
        </p:nvGraphicFramePr>
        <p:xfrm>
          <a:off x="389409" y="2160773"/>
          <a:ext cx="2120900" cy="2741930"/>
        </p:xfrm>
        <a:graphic>
          <a:graphicData uri="http://schemas.openxmlformats.org/drawingml/2006/table">
            <a:tbl>
              <a:tblPr/>
              <a:tblGrid>
                <a:gridCol w="2120900"/>
              </a:tblGrid>
              <a:tr h="278765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Nb de PDR ≤36 kVA envoyé(s)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99FA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Date D1 respecté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99FA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D1 respecté (%)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99FA"/>
                    </a:solidFill>
                  </a:tcPr>
                </a:tc>
              </a:tr>
              <a:tr h="123825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Nb de PDR &gt;36 kVA envoyé(s)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FF7D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Date D1 respecté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FF7D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D1 respecté (%)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FF7D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Tableau 11"/>
          <p:cNvGraphicFramePr>
            <a:graphicFrameLocks noGrp="1"/>
          </p:cNvGraphicFramePr>
          <p:nvPr/>
        </p:nvGraphicFramePr>
        <p:xfrm>
          <a:off x="2510309" y="2160773"/>
          <a:ext cx="711200" cy="2741930"/>
        </p:xfrm>
        <a:graphic>
          <a:graphicData uri="http://schemas.openxmlformats.org/drawingml/2006/table">
            <a:tbl>
              <a:tblPr/>
              <a:tblGrid>
                <a:gridCol w="711200"/>
              </a:tblGrid>
              <a:tr h="278765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Juin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99FA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99FA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99FA"/>
                    </a:solidFill>
                  </a:tcPr>
                </a:tc>
              </a:tr>
              <a:tr h="123825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FF7D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FF7D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FF7D"/>
                    </a:solidFill>
                  </a:tcPr>
                </a:tc>
              </a:tr>
            </a:tbl>
          </a:graphicData>
        </a:graphic>
      </p:graphicFrame>
      <p:sp>
        <p:nvSpPr>
          <p:cNvPr id="13" name="ZoneTexte 12"/>
          <p:cNvSpPr txBox="1"/>
          <p:nvPr/>
        </p:nvSpPr>
        <p:spPr>
          <a:xfrm>
            <a:off x="389409" y="5206314"/>
            <a:ext cx="2832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« PDR »</a:t>
            </a:r>
            <a:endParaRPr lang="fr-FR" dirty="0"/>
          </a:p>
        </p:txBody>
      </p:sp>
      <p:sp>
        <p:nvSpPr>
          <p:cNvPr id="14" name="ZoneTexte 13"/>
          <p:cNvSpPr txBox="1"/>
          <p:nvPr/>
        </p:nvSpPr>
        <p:spPr>
          <a:xfrm>
            <a:off x="7815820" y="5206314"/>
            <a:ext cx="2832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« Feuill1 »</a:t>
            </a:r>
            <a:endParaRPr lang="fr-FR" dirty="0"/>
          </a:p>
        </p:txBody>
      </p:sp>
      <p:graphicFrame>
        <p:nvGraphicFramePr>
          <p:cNvPr id="16" name="Tableau 15"/>
          <p:cNvGraphicFramePr>
            <a:graphicFrameLocks noGrp="1"/>
          </p:cNvGraphicFramePr>
          <p:nvPr/>
        </p:nvGraphicFramePr>
        <p:xfrm>
          <a:off x="7187170" y="2928282"/>
          <a:ext cx="4089400" cy="432435"/>
        </p:xfrm>
        <a:graphic>
          <a:graphicData uri="http://schemas.openxmlformats.org/drawingml/2006/table">
            <a:tbl>
              <a:tblPr/>
              <a:tblGrid>
                <a:gridCol w="4089400"/>
              </a:tblGrid>
              <a:tr h="25527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Juin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Juillet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leau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5974871"/>
              </p:ext>
            </p:extLst>
          </p:nvPr>
        </p:nvGraphicFramePr>
        <p:xfrm>
          <a:off x="2510309" y="2160773"/>
          <a:ext cx="711200" cy="2741930"/>
        </p:xfrm>
        <a:graphic>
          <a:graphicData uri="http://schemas.openxmlformats.org/drawingml/2006/table">
            <a:tbl>
              <a:tblPr/>
              <a:tblGrid>
                <a:gridCol w="711200"/>
              </a:tblGrid>
              <a:tr h="278765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Juin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99FA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99FA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99FA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FF7D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FF7D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FF7D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" name="Tableau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5994109"/>
              </p:ext>
            </p:extLst>
          </p:nvPr>
        </p:nvGraphicFramePr>
        <p:xfrm>
          <a:off x="7187170" y="2938984"/>
          <a:ext cx="4089400" cy="687705"/>
        </p:xfrm>
        <a:graphic>
          <a:graphicData uri="http://schemas.openxmlformats.org/drawingml/2006/table">
            <a:tbl>
              <a:tblPr/>
              <a:tblGrid>
                <a:gridCol w="2044700"/>
                <a:gridCol w="2044700"/>
              </a:tblGrid>
              <a:tr h="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Juin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25527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DB22/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99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99FA"/>
                    </a:solidFill>
                  </a:tcPr>
                </a:tc>
              </a:tr>
              <a:tr h="25527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Juillet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8" name="Tableau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2409340"/>
              </p:ext>
            </p:extLst>
          </p:nvPr>
        </p:nvGraphicFramePr>
        <p:xfrm>
          <a:off x="2510309" y="2160773"/>
          <a:ext cx="711200" cy="2741930"/>
        </p:xfrm>
        <a:graphic>
          <a:graphicData uri="http://schemas.openxmlformats.org/drawingml/2006/table">
            <a:tbl>
              <a:tblPr/>
              <a:tblGrid>
                <a:gridCol w="711200"/>
              </a:tblGrid>
              <a:tr h="278765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Juin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99FA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99FA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99FA"/>
                    </a:solidFill>
                  </a:tcPr>
                </a:tc>
              </a:tr>
              <a:tr h="123825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FF7D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FF7D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FF7D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9" name="Tableau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3558089"/>
              </p:ext>
            </p:extLst>
          </p:nvPr>
        </p:nvGraphicFramePr>
        <p:xfrm>
          <a:off x="7187170" y="2938984"/>
          <a:ext cx="4089400" cy="1531620"/>
        </p:xfrm>
        <a:graphic>
          <a:graphicData uri="http://schemas.openxmlformats.org/drawingml/2006/table">
            <a:tbl>
              <a:tblPr/>
              <a:tblGrid>
                <a:gridCol w="2044700"/>
                <a:gridCol w="2044700"/>
              </a:tblGrid>
              <a:tr h="25527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Juin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25527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DB22/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99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99FA"/>
                    </a:solidFill>
                  </a:tcPr>
                </a:tc>
              </a:tr>
              <a:tr h="25527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DB22/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FF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FF7D"/>
                    </a:solidFill>
                  </a:tcPr>
                </a:tc>
              </a:tr>
              <a:tr h="25527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DB22/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FF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FF7D"/>
                    </a:solidFill>
                  </a:tcPr>
                </a:tc>
              </a:tr>
              <a:tr h="25527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DB22/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FF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FF7D"/>
                    </a:solidFill>
                  </a:tcPr>
                </a:tc>
              </a:tr>
              <a:tr h="25527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Juillet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3483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73</Words>
  <Application>Microsoft Office PowerPoint</Application>
  <PresentationFormat>Grand écran</PresentationFormat>
  <Paragraphs>53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Company>EDF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RODRIGUES-VICENTE Thomas</dc:creator>
  <cp:lastModifiedBy>RODRIGUES-VICENTE Thomas</cp:lastModifiedBy>
  <cp:revision>4</cp:revision>
  <dcterms:created xsi:type="dcterms:W3CDTF">2019-05-10T13:16:11Z</dcterms:created>
  <dcterms:modified xsi:type="dcterms:W3CDTF">2019-05-10T13:35:09Z</dcterms:modified>
</cp:coreProperties>
</file>