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notesSlides/notesSlide1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666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79EEC-08CC-4DCB-97C8-DD6368A00DC8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BFADF-01D9-47F6-B2C6-E4BA0C247B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31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BFADF-01D9-47F6-B2C6-E4BA0C247B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74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655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360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535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510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001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602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548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46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836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87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C791B-2C65-424C-B70F-D481BFB81490}" type="datetimeFigureOut">
              <a:rPr lang="fr-FR" smtClean="0"/>
              <a:t>26/10/2023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32C27-9D46-43E6-97BB-BFCDD1A157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564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wmf"/><Relationship Id="rId3" Type="http://schemas.openxmlformats.org/officeDocument/2006/relationships/control" Target="../activeX/activeX3.xml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wmf"/><Relationship Id="rId2" Type="http://schemas.openxmlformats.org/officeDocument/2006/relationships/control" Target="../activeX/activeX2.xml"/><Relationship Id="rId1" Type="http://schemas.openxmlformats.org/officeDocument/2006/relationships/control" Target="../activeX/activeX1.xml"/><Relationship Id="rId6" Type="http://schemas.openxmlformats.org/officeDocument/2006/relationships/control" Target="../activeX/activeX6.xml"/><Relationship Id="rId11" Type="http://schemas.openxmlformats.org/officeDocument/2006/relationships/image" Target="../media/image3.wmf"/><Relationship Id="rId5" Type="http://schemas.openxmlformats.org/officeDocument/2006/relationships/control" Target="../activeX/activeX5.xml"/><Relationship Id="rId10" Type="http://schemas.openxmlformats.org/officeDocument/2006/relationships/image" Target="../media/image2.wmf"/><Relationship Id="rId4" Type="http://schemas.openxmlformats.org/officeDocument/2006/relationships/control" Target="../activeX/activeX4.xml"/><Relationship Id="rId9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name="CheckBox1" r:id="rId1" imgW="1005840" imgH="213480"/>
        </mc:Choice>
        <mc:Fallback>
          <p:control name="CheckBox1" r:id="rId1" imgW="1005840" imgH="213480">
            <p:pic>
              <p:nvPicPr>
                <p:cNvPr id="2" name="CheckBox1">
                  <a:extLst>
                    <a:ext uri="{FF2B5EF4-FFF2-40B4-BE49-F238E27FC236}">
                      <a16:creationId xmlns:a16="http://schemas.microsoft.com/office/drawing/2014/main" id="{3B24F1CE-A55C-E767-B026-F50DB8D034C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070879" y="2132856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005840" imgH="213480"/>
        </mc:Choice>
        <mc:Fallback>
          <p:control name="CheckBox2" r:id="rId2" imgW="1005840" imgH="213480">
            <p:pic>
              <p:nvPicPr>
                <p:cNvPr id="3" name="CheckBox2">
                  <a:extLst>
                    <a:ext uri="{FF2B5EF4-FFF2-40B4-BE49-F238E27FC236}">
                      <a16:creationId xmlns:a16="http://schemas.microsoft.com/office/drawing/2014/main" id="{F0FE2379-A579-E4B8-F8BB-5AACB580787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563937" y="2132856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005840" imgH="213480"/>
        </mc:Choice>
        <mc:Fallback>
          <p:control name="CheckBox3" r:id="rId3" imgW="1005840" imgH="213480">
            <p:pic>
              <p:nvPicPr>
                <p:cNvPr id="5" name="CheckBox3">
                  <a:extLst>
                    <a:ext uri="{FF2B5EF4-FFF2-40B4-BE49-F238E27FC236}">
                      <a16:creationId xmlns:a16="http://schemas.microsoft.com/office/drawing/2014/main" id="{5D4A406B-3B13-7C7C-046C-B5D61982CAE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4910056" y="2132856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005840" imgH="213480"/>
        </mc:Choice>
        <mc:Fallback>
          <p:control name="CheckBox4" r:id="rId4" imgW="1005840" imgH="213480">
            <p:pic>
              <p:nvPicPr>
                <p:cNvPr id="6" name="CheckBox4">
                  <a:extLst>
                    <a:ext uri="{FF2B5EF4-FFF2-40B4-BE49-F238E27FC236}">
                      <a16:creationId xmlns:a16="http://schemas.microsoft.com/office/drawing/2014/main" id="{01D40E15-3F9B-CA8C-8992-D70E44D6637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070879" y="2542009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005840" imgH="213480"/>
        </mc:Choice>
        <mc:Fallback>
          <p:control name="CheckBox5" r:id="rId5" imgW="1005840" imgH="213480">
            <p:pic>
              <p:nvPicPr>
                <p:cNvPr id="8" name="CheckBox5">
                  <a:extLst>
                    <a:ext uri="{FF2B5EF4-FFF2-40B4-BE49-F238E27FC236}">
                      <a16:creationId xmlns:a16="http://schemas.microsoft.com/office/drawing/2014/main" id="{C6C2A4B6-2990-4BE9-40D8-21138973438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474836" y="2577038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005840" imgH="213480"/>
        </mc:Choice>
        <mc:Fallback>
          <p:control name="CheckBox6" r:id="rId6" imgW="1005840" imgH="213480">
            <p:pic>
              <p:nvPicPr>
                <p:cNvPr id="9" name="CheckBox6">
                  <a:extLst>
                    <a:ext uri="{FF2B5EF4-FFF2-40B4-BE49-F238E27FC236}">
                      <a16:creationId xmlns:a16="http://schemas.microsoft.com/office/drawing/2014/main" id="{DBBE7842-10CC-CDC2-E6C0-8D79518967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910057" y="2561814"/>
                  <a:ext cx="1008063" cy="2159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645291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1</Words>
  <Application>Microsoft Office PowerPoint</Application>
  <PresentationFormat>Affichage à l'écran (4:3)</PresentationFormat>
  <Paragraphs>1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Eric KERGRESSE</dc:creator>
  <cp:lastModifiedBy>Eric Kergresse</cp:lastModifiedBy>
  <cp:revision>81</cp:revision>
  <dcterms:created xsi:type="dcterms:W3CDTF">2016-11-29T06:45:43Z</dcterms:created>
  <dcterms:modified xsi:type="dcterms:W3CDTF">2023-10-26T12:41:43Z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button idQ="doc:_Réinitialiser_les_checkbox_à_la_fermeture.pptm__AttachEvents_1" visible="true" label="'Réinitialiser les checkbox à la fermeture.pptm'!AttachEvents" imageMso="PersonaStatusOnline" onAction="'Réinitialiser les checkbox à la fermeture.pptm'!AttachEvents"/>
      </mso:documentControls>
    </mso:qat>
  </mso:ribbon>
</mso:customUI>
</file>