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81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634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576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52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765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2316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955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792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06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474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624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92000">
              <a:schemeClr val="accent1">
                <a:tint val="44500"/>
                <a:satMod val="160000"/>
              </a:schemeClr>
            </a:gs>
            <a:gs pos="76000">
              <a:schemeClr val="tx2">
                <a:lumMod val="40000"/>
                <a:lumOff val="60000"/>
              </a:schemeClr>
            </a:gs>
            <a:gs pos="42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AD5F9-F8CE-406B-B4F1-BF3CA43A6C93}" type="datetimeFigureOut">
              <a:rPr lang="fr-FR" smtClean="0"/>
              <a:t>20/04/2013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9F919-CDE5-434F-AB13-862A89C432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32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file:///L:\mes%20documents\tournoi%20vf.xlsm!liste%20matchs!L4C1:L28C8" TargetMode="Externa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urelien\Downloads\tournoi%20vf.xlsm!Feuil2!L2C1:L7C5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file:///C:\Users\aurelien\Downloads\tournoi%20vf.xlsm!Feuil1!L2C1:L8C6" TargetMode="Externa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urelien\Downloads\tournoi%20vf.xlsm!Feuil2!L2C7:L7C11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emf"/><Relationship Id="rId5" Type="http://schemas.openxmlformats.org/officeDocument/2006/relationships/oleObject" Target="file:///C:\Users\aurelien\Downloads\tournoi%20vf.xlsm!Feuil1!L11C1:L17C6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urelien\Downloads\tournoi%20vf.xlsm!Feuil2!L10C1:L15C5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emf"/><Relationship Id="rId5" Type="http://schemas.openxmlformats.org/officeDocument/2006/relationships/oleObject" Target="file:///C:\Users\aurelien\Downloads\tournoi%20vf.xlsm!Feuil1!L20C1:L26C6" TargetMode="Externa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urelien\Downloads\tournoi%20vf.xlsm!Feuil2!L10C7:L15C11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emf"/><Relationship Id="rId5" Type="http://schemas.openxmlformats.org/officeDocument/2006/relationships/oleObject" Target="file:///C:\Users\aurelien\Downloads\tournoi%20vf.xlsm!Feuil1!L29C1:L35C6" TargetMode="External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8608214"/>
              </p:ext>
            </p:extLst>
          </p:nvPr>
        </p:nvGraphicFramePr>
        <p:xfrm>
          <a:off x="827274" y="99164"/>
          <a:ext cx="7489453" cy="65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Macro-Enabled Worksheet" r:id="rId3" imgW="8372581" imgH="8582154" progId="Excel.SheetMacroEnabled.12">
                  <p:link updateAutomatic="1"/>
                </p:oleObj>
              </mc:Choice>
              <mc:Fallback>
                <p:oleObj name="Macro-Enabled Worksheet" r:id="rId3" imgW="8372581" imgH="8582154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7274" y="99164"/>
                        <a:ext cx="7489453" cy="6546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01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6788994"/>
              </p:ext>
            </p:extLst>
          </p:nvPr>
        </p:nvGraphicFramePr>
        <p:xfrm>
          <a:off x="612000" y="178774"/>
          <a:ext cx="7920000" cy="36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Feuille de calcul prenant en charge les macros" r:id="rId3" imgW="4657830" imgH="2038268" progId="Excel.SheetMacroEnabled.12">
                  <p:link updateAutomatic="1"/>
                </p:oleObj>
              </mc:Choice>
              <mc:Fallback>
                <p:oleObj name="Feuille de calcul prenant en charge les macros" r:id="rId3" imgW="4657830" imgH="2038268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2000" y="178774"/>
                        <a:ext cx="7920000" cy="36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3261569"/>
              </p:ext>
            </p:extLst>
          </p:nvPr>
        </p:nvGraphicFramePr>
        <p:xfrm>
          <a:off x="215673" y="4003616"/>
          <a:ext cx="8712655" cy="281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Feuille de calcul prenant en charge les macros" r:id="rId5" imgW="5829373" imgH="1886026" progId="Excel.SheetMacroEnabled.12">
                  <p:link updateAutomatic="1"/>
                </p:oleObj>
              </mc:Choice>
              <mc:Fallback>
                <p:oleObj name="Feuille de calcul prenant en charge les macros" r:id="rId5" imgW="5829373" imgH="1886026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5673" y="4003616"/>
                        <a:ext cx="8712655" cy="281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68134593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1321517"/>
              </p:ext>
            </p:extLst>
          </p:nvPr>
        </p:nvGraphicFramePr>
        <p:xfrm>
          <a:off x="611560" y="116632"/>
          <a:ext cx="7920000" cy="36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Feuille de calcul prenant en charge les macros" r:id="rId3" imgW="4895918" imgH="2038268" progId="Excel.SheetMacroEnabled.12">
                  <p:link updateAutomatic="1"/>
                </p:oleObj>
              </mc:Choice>
              <mc:Fallback>
                <p:oleObj name="Feuille de calcul prenant en charge les macros" r:id="rId3" imgW="4895918" imgH="2038268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60" y="116632"/>
                        <a:ext cx="7920000" cy="36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2778854"/>
              </p:ext>
            </p:extLst>
          </p:nvPr>
        </p:nvGraphicFramePr>
        <p:xfrm>
          <a:off x="179512" y="3933056"/>
          <a:ext cx="8712000" cy="281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Feuille de calcul prenant en charge les macros" r:id="rId5" imgW="5829373" imgH="1886026" progId="Excel.SheetMacroEnabled.12">
                  <p:link updateAutomatic="1"/>
                </p:oleObj>
              </mc:Choice>
              <mc:Fallback>
                <p:oleObj name="Feuille de calcul prenant en charge les macros" r:id="rId5" imgW="5829373" imgH="1886026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512" y="3933056"/>
                        <a:ext cx="8712000" cy="281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079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">
        <p14:reveal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8932301"/>
              </p:ext>
            </p:extLst>
          </p:nvPr>
        </p:nvGraphicFramePr>
        <p:xfrm>
          <a:off x="612000" y="116632"/>
          <a:ext cx="7920000" cy="36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Macro-Enabled Worksheet" r:id="rId3" imgW="4657850" imgH="2028902" progId="Excel.SheetMacroEnabled.12">
                  <p:link updateAutomatic="1"/>
                </p:oleObj>
              </mc:Choice>
              <mc:Fallback>
                <p:oleObj name="Macro-Enabled Worksheet" r:id="rId3" imgW="4657850" imgH="2028902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2000" y="116632"/>
                        <a:ext cx="7920000" cy="36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2407594"/>
              </p:ext>
            </p:extLst>
          </p:nvPr>
        </p:nvGraphicFramePr>
        <p:xfrm>
          <a:off x="179512" y="3933056"/>
          <a:ext cx="8712000" cy="281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Feuille de calcul prenant en charge les macros" r:id="rId5" imgW="5829373" imgH="1886026" progId="Excel.SheetMacroEnabled.12">
                  <p:link updateAutomatic="1"/>
                </p:oleObj>
              </mc:Choice>
              <mc:Fallback>
                <p:oleObj name="Feuille de calcul prenant en charge les macros" r:id="rId5" imgW="5829373" imgH="1886026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512" y="3933056"/>
                        <a:ext cx="8712000" cy="281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9663422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4278143"/>
              </p:ext>
            </p:extLst>
          </p:nvPr>
        </p:nvGraphicFramePr>
        <p:xfrm>
          <a:off x="612000" y="116632"/>
          <a:ext cx="7920000" cy="36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Macro-Enabled Worksheet" r:id="rId3" imgW="4895856" imgH="2028902" progId="Excel.SheetMacroEnabled.12">
                  <p:link updateAutomatic="1"/>
                </p:oleObj>
              </mc:Choice>
              <mc:Fallback>
                <p:oleObj name="Macro-Enabled Worksheet" r:id="rId3" imgW="4895856" imgH="2028902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2000" y="116632"/>
                        <a:ext cx="7920000" cy="36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2648339"/>
              </p:ext>
            </p:extLst>
          </p:nvPr>
        </p:nvGraphicFramePr>
        <p:xfrm>
          <a:off x="179512" y="3933056"/>
          <a:ext cx="8712000" cy="281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Macro-Enabled Worksheet" r:id="rId5" imgW="5829261" imgH="1885911" progId="Excel.SheetMacroEnabled.12">
                  <p:link updateAutomatic="1"/>
                </p:oleObj>
              </mc:Choice>
              <mc:Fallback>
                <p:oleObj name="Macro-Enabled Worksheet" r:id="rId5" imgW="5829261" imgH="1885911" progId="Excel.SheetMacroEnabled.12">
                  <p:link updateAutomatic="1"/>
                  <p:pic>
                    <p:nvPicPr>
                      <p:cNvPr id="0" name=""/>
                      <p:cNvPicPr preferRelativeResize="0"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512" y="3933056"/>
                        <a:ext cx="8712000" cy="281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211242"/>
      </p:ext>
    </p:extLst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0</Words>
  <Application>Microsoft Office PowerPoint</Application>
  <PresentationFormat>Affichage à l'écran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Liaisons</vt:lpstr>
      </vt:variant>
      <vt:variant>
        <vt:i4>9</vt:i4>
      </vt:variant>
      <vt:variant>
        <vt:lpstr>Titres des diapositives</vt:lpstr>
      </vt:variant>
      <vt:variant>
        <vt:i4>5</vt:i4>
      </vt:variant>
    </vt:vector>
  </HeadingPairs>
  <TitlesOfParts>
    <vt:vector size="15" baseType="lpstr">
      <vt:lpstr>Thème Office</vt:lpstr>
      <vt:lpstr>L:\mes documents\tournoi vf.xlsm!liste matchs!L4C1:L28C8</vt:lpstr>
      <vt:lpstr>C:\Users\aurelien\Downloads\tournoi vf.xlsm!Feuil2!L2C1:L7C5</vt:lpstr>
      <vt:lpstr>C:\Users\aurelien\Downloads\tournoi vf.xlsm!Feuil1!L2C1:L8C6</vt:lpstr>
      <vt:lpstr>C:\Users\aurelien\Downloads\tournoi vf.xlsm!Feuil2!L2C7:L7C11</vt:lpstr>
      <vt:lpstr>C:\Users\aurelien\Downloads\tournoi vf.xlsm!Feuil1!L11C1:L17C6</vt:lpstr>
      <vt:lpstr>C:\Users\aurelien\Downloads\tournoi vf.xlsm!Feuil2!L10C1:L15C5</vt:lpstr>
      <vt:lpstr>C:\Users\aurelien\Downloads\tournoi vf.xlsm!Feuil1!L20C1:L26C6</vt:lpstr>
      <vt:lpstr>C:\Users\aurelien\Downloads\tournoi vf.xlsm!Feuil2!L10C7:L15C11</vt:lpstr>
      <vt:lpstr>C:\Users\aurelien\Downloads\tournoi vf.xlsm!Feuil1!L29C1:L35C6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bureau</dc:creator>
  <cp:lastModifiedBy>bureau</cp:lastModifiedBy>
  <cp:revision>10</cp:revision>
  <dcterms:created xsi:type="dcterms:W3CDTF">2013-04-15T20:34:09Z</dcterms:created>
  <dcterms:modified xsi:type="dcterms:W3CDTF">2013-04-20T09:28:47Z</dcterms:modified>
</cp:coreProperties>
</file>