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11" autoAdjust="0"/>
  </p:normalViewPr>
  <p:slideViewPr>
    <p:cSldViewPr>
      <p:cViewPr varScale="1">
        <p:scale>
          <a:sx n="77" d="100"/>
          <a:sy n="77" d="100"/>
        </p:scale>
        <p:origin x="1618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6A793-FEFF-4B7B-9494-39EFE88E90B8}" type="datetimeFigureOut">
              <a:rPr lang="fr-FR" smtClean="0"/>
              <a:t>11/03/2022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9CE7F-B8F8-4024-BB43-9BBC8F7AB4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101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6A793-FEFF-4B7B-9494-39EFE88E90B8}" type="datetimeFigureOut">
              <a:rPr lang="fr-FR" smtClean="0"/>
              <a:t>11/03/2022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9CE7F-B8F8-4024-BB43-9BBC8F7AB4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16949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6A793-FEFF-4B7B-9494-39EFE88E90B8}" type="datetimeFigureOut">
              <a:rPr lang="fr-FR" smtClean="0"/>
              <a:t>11/03/2022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9CE7F-B8F8-4024-BB43-9BBC8F7AB4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16166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6A793-FEFF-4B7B-9494-39EFE88E90B8}" type="datetimeFigureOut">
              <a:rPr lang="fr-FR" smtClean="0"/>
              <a:t>11/03/2022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9CE7F-B8F8-4024-BB43-9BBC8F7AB4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48475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6A793-FEFF-4B7B-9494-39EFE88E90B8}" type="datetimeFigureOut">
              <a:rPr lang="fr-FR" smtClean="0"/>
              <a:t>11/03/2022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9CE7F-B8F8-4024-BB43-9BBC8F7AB4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85980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6A793-FEFF-4B7B-9494-39EFE88E90B8}" type="datetimeFigureOut">
              <a:rPr lang="fr-FR" smtClean="0"/>
              <a:t>11/03/2022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9CE7F-B8F8-4024-BB43-9BBC8F7AB4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92714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6A793-FEFF-4B7B-9494-39EFE88E90B8}" type="datetimeFigureOut">
              <a:rPr lang="fr-FR" smtClean="0"/>
              <a:t>11/03/2022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9CE7F-B8F8-4024-BB43-9BBC8F7AB4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50717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6A793-FEFF-4B7B-9494-39EFE88E90B8}" type="datetimeFigureOut">
              <a:rPr lang="fr-FR" smtClean="0"/>
              <a:t>11/03/2022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9CE7F-B8F8-4024-BB43-9BBC8F7AB4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41140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6A793-FEFF-4B7B-9494-39EFE88E90B8}" type="datetimeFigureOut">
              <a:rPr lang="fr-FR" smtClean="0"/>
              <a:t>11/03/2022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9CE7F-B8F8-4024-BB43-9BBC8F7AB4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55665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6A793-FEFF-4B7B-9494-39EFE88E90B8}" type="datetimeFigureOut">
              <a:rPr lang="fr-FR" smtClean="0"/>
              <a:t>11/03/2022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9CE7F-B8F8-4024-BB43-9BBC8F7AB4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30630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6A793-FEFF-4B7B-9494-39EFE88E90B8}" type="datetimeFigureOut">
              <a:rPr lang="fr-FR" smtClean="0"/>
              <a:t>11/03/2022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9CE7F-B8F8-4024-BB43-9BBC8F7AB4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53265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76A793-FEFF-4B7B-9494-39EFE88E90B8}" type="datetimeFigureOut">
              <a:rPr lang="fr-FR" smtClean="0"/>
              <a:t>11/03/2022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79CE7F-B8F8-4024-BB43-9BBC8F7AB4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84771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01331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/>
              <a:t>Janvier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/>
              <a:t>Diapo 2</a:t>
            </a:r>
          </a:p>
        </p:txBody>
      </p:sp>
    </p:spTree>
    <p:extLst>
      <p:ext uri="{BB962C8B-B14F-4D97-AF65-F5344CB8AC3E}">
        <p14:creationId xmlns:p14="http://schemas.microsoft.com/office/powerpoint/2010/main" val="944286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43784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63688" y="332656"/>
            <a:ext cx="4752528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1907704" y="1988840"/>
            <a:ext cx="4608512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907704" y="3645024"/>
            <a:ext cx="4608512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MaForme4">
            <a:extLst>
              <a:ext uri="{FF2B5EF4-FFF2-40B4-BE49-F238E27FC236}">
                <a16:creationId xmlns:a16="http://schemas.microsoft.com/office/drawing/2014/main" id="{474C47E8-5E78-4919-906D-462F035CAC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5000" y="5054600"/>
            <a:ext cx="3579296" cy="124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1199558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3</Words>
  <Application>Microsoft Office PowerPoint</Application>
  <PresentationFormat>Affichage à l'écran (4:3)</PresentationFormat>
  <Paragraphs>2</Paragraphs>
  <Slides>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7" baseType="lpstr">
      <vt:lpstr>Arial</vt:lpstr>
      <vt:lpstr>Calibri</vt:lpstr>
      <vt:lpstr>Thème Office</vt:lpstr>
      <vt:lpstr>Présentation PowerPoint</vt:lpstr>
      <vt:lpstr>Janvier</vt:lpstr>
      <vt:lpstr>Présentation PowerPoint</vt:lpstr>
      <vt:lpstr>Présentation PowerPoint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Eric KERGRESSE</dc:creator>
  <cp:lastModifiedBy>Eric KERGRESSE</cp:lastModifiedBy>
  <cp:revision>21</cp:revision>
  <dcterms:created xsi:type="dcterms:W3CDTF">2018-01-07T05:16:13Z</dcterms:created>
  <dcterms:modified xsi:type="dcterms:W3CDTF">2022-03-11T10:47:45Z</dcterms:modified>
</cp:coreProperties>
</file>