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214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426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656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6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367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4213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518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509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59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568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824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0692A-26C9-49E9-8C35-D33C470087BB}" type="datetimeFigureOut">
              <a:rPr lang="fr-FR" smtClean="0"/>
              <a:t>07/01/2020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18674-949C-4021-A1B9-A199CE99C2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502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us-titre 2"/>
          <p:cNvSpPr txBox="1">
            <a:spLocks/>
          </p:cNvSpPr>
          <p:nvPr/>
        </p:nvSpPr>
        <p:spPr>
          <a:xfrm>
            <a:off x="718682" y="402738"/>
            <a:ext cx="5328000" cy="3780000"/>
          </a:xfrm>
          <a:prstGeom prst="rect">
            <a:avLst/>
          </a:prstGeom>
          <a:noFill/>
          <a:ln w="63500" cmpd="dbl"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1000" dirty="0" smtClean="0"/>
              <a:t/>
            </a:r>
            <a:br>
              <a:rPr lang="fr-FR" sz="1000" dirty="0" smtClean="0"/>
            </a:br>
            <a:r>
              <a:rPr lang="fr-FR" sz="1000" dirty="0" smtClean="0"/>
              <a:t> </a:t>
            </a:r>
            <a:br>
              <a:rPr lang="fr-FR" sz="1000" dirty="0" smtClean="0"/>
            </a:br>
            <a:r>
              <a:rPr lang="fr-FR" sz="1000" dirty="0" smtClean="0"/>
              <a:t>Je serai présent à la mairie Vendredi 5 juin 2020 à 15 heures                                 OUI □    NON  □</a:t>
            </a:r>
            <a:br>
              <a:rPr lang="fr-FR" sz="1000" dirty="0" smtClean="0"/>
            </a:br>
            <a:r>
              <a:rPr lang="fr-FR" sz="1000" b="1" u="sng" dirty="0" smtClean="0"/>
              <a:t>Mairie </a:t>
            </a:r>
            <a:r>
              <a:rPr lang="fr-FR" sz="1000" b="1" u="sng" dirty="0" smtClean="0"/>
              <a:t>de</a:t>
            </a:r>
            <a:r>
              <a:rPr lang="fr-FR" sz="1000" dirty="0" smtClean="0"/>
              <a:t/>
            </a:r>
            <a:br>
              <a:rPr lang="fr-FR" sz="1000" dirty="0" smtClean="0"/>
            </a:br>
            <a:r>
              <a:rPr lang="fr-FR" sz="1000" dirty="0" smtClean="0"/>
              <a:t> </a:t>
            </a:r>
            <a:br>
              <a:rPr lang="fr-FR" sz="1000" dirty="0" smtClean="0"/>
            </a:br>
            <a:r>
              <a:rPr lang="fr-FR" sz="1000" dirty="0" smtClean="0"/>
              <a:t/>
            </a:r>
            <a:br>
              <a:rPr lang="fr-FR" sz="1000" dirty="0" smtClean="0"/>
            </a:br>
            <a:r>
              <a:rPr lang="fr-FR" sz="1000" dirty="0" smtClean="0"/>
              <a:t> </a:t>
            </a:r>
            <a:br>
              <a:rPr lang="fr-FR" sz="1000" dirty="0" smtClean="0"/>
            </a:br>
            <a:r>
              <a:rPr lang="fr-FR" sz="1000" dirty="0" smtClean="0"/>
              <a:t>Je serai présent  Samedi 06 juin 2020 à 16 heures                                                      OUI □    NON  □    </a:t>
            </a:r>
            <a:br>
              <a:rPr lang="fr-FR" sz="1000" dirty="0" smtClean="0"/>
            </a:br>
            <a:r>
              <a:rPr lang="fr-FR" sz="1000" dirty="0" smtClean="0"/>
              <a:t>Cérémonie religieuse laïque</a:t>
            </a:r>
            <a:br>
              <a:rPr lang="fr-FR" sz="1000" dirty="0" smtClean="0"/>
            </a:br>
            <a:r>
              <a:rPr lang="fr-FR" sz="1000" dirty="0" smtClean="0"/>
              <a:t> </a:t>
            </a:r>
            <a:br>
              <a:rPr lang="fr-FR" sz="1000" dirty="0" smtClean="0"/>
            </a:br>
            <a:r>
              <a:rPr lang="fr-FR" sz="1000" dirty="0" smtClean="0"/>
              <a:t>Je serai présent au diner le samedi 6 juin                                                                      OUI □    NON  □    </a:t>
            </a:r>
            <a:br>
              <a:rPr lang="fr-FR" sz="1000" dirty="0" smtClean="0"/>
            </a:br>
            <a:r>
              <a:rPr lang="fr-FR" sz="1000" dirty="0" smtClean="0"/>
              <a:t> </a:t>
            </a:r>
            <a:br>
              <a:rPr lang="fr-FR" sz="1000" dirty="0" smtClean="0"/>
            </a:br>
            <a:r>
              <a:rPr lang="fr-FR" sz="1000" dirty="0" smtClean="0"/>
              <a:t>Je serai présent à la  Cérémonie coutumière et au barbecue                                    OUI □    NON  □    </a:t>
            </a:r>
            <a:br>
              <a:rPr lang="fr-FR" sz="1000" dirty="0" smtClean="0"/>
            </a:br>
            <a:r>
              <a:rPr lang="fr-FR" sz="1000" dirty="0" smtClean="0"/>
              <a:t>le dimanche 7 juin 12 heures</a:t>
            </a:r>
          </a:p>
          <a:p>
            <a:pPr algn="l"/>
            <a:endParaRPr lang="fr-FR" sz="1000" dirty="0"/>
          </a:p>
          <a:p>
            <a:pPr algn="l"/>
            <a:r>
              <a:rPr lang="fr-FR" sz="1000" dirty="0" smtClean="0"/>
              <a:t>En qualité de témoin, une chambre sur le site de l’événement vous est réservée</a:t>
            </a:r>
            <a:br>
              <a:rPr lang="fr-FR" sz="1000" dirty="0" smtClean="0"/>
            </a:br>
            <a:r>
              <a:rPr lang="fr-FR" sz="1000" dirty="0" smtClean="0"/>
              <a:t> </a:t>
            </a:r>
            <a:br>
              <a:rPr lang="fr-FR" sz="1000" dirty="0" smtClean="0"/>
            </a:br>
            <a:endParaRPr lang="fr-FR" sz="1000" dirty="0" smtClean="0"/>
          </a:p>
          <a:p>
            <a:pPr algn="l"/>
            <a:r>
              <a:rPr lang="fr-FR" sz="1000" dirty="0" smtClean="0"/>
              <a:t>Participation tenues camerounaises: 15 euros pour les femmes et 10 euros pour les hommes</a:t>
            </a:r>
            <a:br>
              <a:rPr lang="fr-FR" sz="1000" dirty="0" smtClean="0"/>
            </a:br>
            <a:r>
              <a:rPr lang="fr-FR" sz="1000" dirty="0" smtClean="0"/>
              <a:t/>
            </a:r>
            <a:br>
              <a:rPr lang="fr-FR" sz="1000" dirty="0" smtClean="0"/>
            </a:br>
            <a:r>
              <a:rPr lang="fr-FR" sz="1000" dirty="0" smtClean="0"/>
              <a:t>Nous vous espérons tous présents en fonction de vos possibilités.</a:t>
            </a:r>
          </a:p>
          <a:p>
            <a:pPr algn="l"/>
            <a:r>
              <a:rPr lang="fr-FR" sz="1000" dirty="0" smtClean="0"/>
              <a:t/>
            </a:r>
            <a:br>
              <a:rPr lang="fr-FR" sz="1000" dirty="0" smtClean="0"/>
            </a:br>
            <a:r>
              <a:rPr lang="fr-FR" sz="1000" dirty="0" smtClean="0"/>
              <a:t>Pour des raisons d’organisation évidente, nous vous demandons  de prévoir une arrivée aux cérémonies 30 minutes avant leurs déroulements. </a:t>
            </a:r>
          </a:p>
          <a:p>
            <a:pPr algn="l"/>
            <a:r>
              <a:rPr lang="fr-FR" sz="1000" dirty="0" smtClean="0"/>
              <a:t/>
            </a:r>
            <a:br>
              <a:rPr lang="fr-FR" sz="1000" dirty="0" smtClean="0"/>
            </a:br>
            <a:endParaRPr lang="fr-FR" sz="1000" dirty="0"/>
          </a:p>
        </p:txBody>
      </p:sp>
      <p:pic>
        <p:nvPicPr>
          <p:cNvPr id="5" name="Image 4" descr="Allianc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6955" y="1803671"/>
            <a:ext cx="776377" cy="677141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052222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6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>CH MANTES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Poupinelle Philippe</dc:creator>
  <cp:lastModifiedBy>Poupinelle Philippe</cp:lastModifiedBy>
  <cp:revision>2</cp:revision>
  <dcterms:created xsi:type="dcterms:W3CDTF">2020-01-06T13:50:26Z</dcterms:created>
  <dcterms:modified xsi:type="dcterms:W3CDTF">2020-01-07T14:11:19Z</dcterms:modified>
</cp:coreProperties>
</file>