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62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DF2125-1DE4-8EA0-F319-E11C506E29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E814EA9-7E54-CD0D-BA90-48654945E4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337EDC-D887-59DB-3B87-6C3746714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EC8E480-6516-4B8C-19F5-810D11795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42F5EA-CB84-F61C-B2D0-F58D084ED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809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A60D3D-0838-0090-6D28-03B57AA2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3ABE6FF-3353-BBF2-3BF4-9C934F316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F5B707-D388-C1B3-7AA9-3ABA88F95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7467A7-9D0C-0473-C5A7-AB86FDCBE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3E28D9-5BDB-CCD1-A4C9-EF7D847F3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367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D41D16F-F1D7-4851-8EED-0451624AD8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859349D-E9F3-3BA7-87D7-C77518E68B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4F289B-592D-FDB0-25B9-675174EC5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D48B86-A9CC-9FFF-5302-FBFCB140C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6F11640-4764-511E-050E-8AF436CC6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4630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5EAD76-6CD2-1781-BFAC-3F3F25468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0BFF32-78DB-29D7-4B97-7AEC654889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6895B47-00BE-6D70-EE7C-E6ADA52AE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4093C55-0E63-94AF-1B09-2CBB3ED6D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C0304F-7446-C897-DE46-BBA6430B3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7702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0A7034-573F-D7D2-8F43-B09FD56A7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5314E5B-3038-566E-5EEE-4BEDE1F5A8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E650D7-1B10-215E-11B2-80C9F0647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5C7FFA-8410-5838-FE6B-C6E2C89DB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0A9E3AE-D351-03D6-C209-2B35E981F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034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96BBAB-0574-DFA5-467C-F36EF4CFD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C770799-DF5E-165A-1AEE-6908A1D58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440F42D-8AC3-D7E0-7788-EA3972764D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4FC6B6-251D-690A-EE19-7C581671A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E35C82E-BDEB-0000-55D2-3F8B810AB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73368A-1A7B-4E1E-E5B5-314D427E6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7804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A9B456-A9CA-E4A8-7C78-0F783C182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4CE317-BB3C-177B-5365-2485F0B5E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382B4A6-F66B-B92E-5068-641A518BA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9ED103B-F9E6-D30A-1280-68FF50311F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3EBD1CB-2330-BFE0-8DD6-15698C380B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63CE0BF-4AD2-B8BE-4B4D-8E3847B7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78E1303-512C-A35C-33F1-CA9965B8D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6D1A0D5-432C-063B-4AD8-947AC5557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7712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698474-51A2-B5F4-1200-7724E119D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4BF0239-DB58-B9BE-F634-389E7A9E6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C17DEC8-D4D3-ACE2-A9FA-62C99A2B5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CF0EFA8-9DA7-DD11-AD86-649C578C3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113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20C6C3-5C11-3ACC-715E-A482C36C3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B90260-562B-5743-8A87-CEC206EA7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DE433E-579E-EE02-3546-84BEAEFBA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85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A861C2-13B3-4EC3-F7AB-6FA2AD57A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1D53FF-80A4-F43A-9BC9-48E67DD00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E641673-1245-D5BE-3C2F-A41B0046C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7FA0BD2-32F5-6AEF-AE9F-69E902A55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0C848A-FD12-84AD-9B2A-93EE3E288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A36FC07-BCF9-8C26-DD5F-15B41CCD6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478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F0702C-CEE5-EE84-84EC-F0E0833A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5DF4B2C-C3DB-3C90-0F57-5D3817579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997BE28-D5FF-0FB5-F91C-88AEE5A62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DDEA5E4-EDA3-6BD3-E7E4-915F65FDD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88D0BD8-2288-3A92-7D90-13A3AA971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11A5B6-AF3B-2539-C777-A664BDFAA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651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5F1E583-0741-A7EC-957B-DE4894E5F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C9229D-7318-B403-2821-39D442156D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9AC168-5ACA-B502-4A46-F566D41366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B3192-D892-4F14-98E3-0788EBCDDE52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8F8138-F746-4128-0380-E8F23D30DF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A4DC54-89E3-D308-A34F-714ABD65B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D6B32-B912-4F26-9232-097DC890462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8956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220FFBC-2359-820F-9F9F-69EBD5456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326"/>
            <a:ext cx="12192000" cy="666534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67AC858-4316-AEF9-C5CC-D656C49AB2C8}"/>
              </a:ext>
            </a:extLst>
          </p:cNvPr>
          <p:cNvSpPr txBox="1"/>
          <p:nvPr/>
        </p:nvSpPr>
        <p:spPr>
          <a:xfrm>
            <a:off x="8836020" y="3136384"/>
            <a:ext cx="765178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FF00"/>
                </a:highlight>
              </a:rPr>
              <a:t>16524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914DB1-544E-D493-F0AF-A3E100F4783D}"/>
              </a:ext>
            </a:extLst>
          </p:cNvPr>
          <p:cNvSpPr txBox="1"/>
          <p:nvPr/>
        </p:nvSpPr>
        <p:spPr>
          <a:xfrm>
            <a:off x="9680574" y="3130034"/>
            <a:ext cx="2244726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Biomasse poisson (kg)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7370356-B2FF-73D2-5F09-F4E57EB4FB85}"/>
              </a:ext>
            </a:extLst>
          </p:cNvPr>
          <p:cNvSpPr txBox="1"/>
          <p:nvPr/>
        </p:nvSpPr>
        <p:spPr>
          <a:xfrm>
            <a:off x="10064748" y="2393434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FF00"/>
                </a:highlight>
              </a:rPr>
              <a:t>60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28E8F1-39FB-027C-FDBB-B0ADD5131CAC}"/>
              </a:ext>
            </a:extLst>
          </p:cNvPr>
          <p:cNvSpPr txBox="1"/>
          <p:nvPr/>
        </p:nvSpPr>
        <p:spPr>
          <a:xfrm>
            <a:off x="10782299" y="2393434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cm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5D0A6BB-78E8-9766-768E-34C1B790710F}"/>
              </a:ext>
            </a:extLst>
          </p:cNvPr>
          <p:cNvSpPr txBox="1"/>
          <p:nvPr/>
        </p:nvSpPr>
        <p:spPr>
          <a:xfrm>
            <a:off x="8912222" y="3505716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FF00"/>
                </a:highlight>
              </a:rPr>
              <a:t>150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5C573CE-FF9D-CF2C-AADC-A095C6BEA594}"/>
              </a:ext>
            </a:extLst>
          </p:cNvPr>
          <p:cNvSpPr txBox="1"/>
          <p:nvPr/>
        </p:nvSpPr>
        <p:spPr>
          <a:xfrm>
            <a:off x="9680574" y="3497302"/>
            <a:ext cx="1971676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Aliment (Kg/j)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559A395-7C6E-7B9D-AF86-A41F454C154D}"/>
              </a:ext>
            </a:extLst>
          </p:cNvPr>
          <p:cNvSpPr txBox="1"/>
          <p:nvPr/>
        </p:nvSpPr>
        <p:spPr>
          <a:xfrm>
            <a:off x="7042148" y="1542534"/>
            <a:ext cx="2787652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FF00"/>
                </a:highlight>
              </a:rPr>
              <a:t>Débit d’eau oxygéné (l/s)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7DAB1C1-AA4C-076A-E079-BA56A37D8CC3}"/>
              </a:ext>
            </a:extLst>
          </p:cNvPr>
          <p:cNvSpPr txBox="1"/>
          <p:nvPr/>
        </p:nvSpPr>
        <p:spPr>
          <a:xfrm>
            <a:off x="6210298" y="1542534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100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4B97D55-D3DE-F3CA-863A-C665C3477886}"/>
              </a:ext>
            </a:extLst>
          </p:cNvPr>
          <p:cNvSpPr txBox="1"/>
          <p:nvPr/>
        </p:nvSpPr>
        <p:spPr>
          <a:xfrm>
            <a:off x="552448" y="5498584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FF00"/>
                </a:highlight>
              </a:rPr>
              <a:t>60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1B927BA-7F4A-95CF-0070-D4F1EA75A7A7}"/>
              </a:ext>
            </a:extLst>
          </p:cNvPr>
          <p:cNvSpPr txBox="1"/>
          <p:nvPr/>
        </p:nvSpPr>
        <p:spPr>
          <a:xfrm>
            <a:off x="552448" y="5945462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100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8ED3452-7B9B-1363-6302-67B4EFB6A0E1}"/>
              </a:ext>
            </a:extLst>
          </p:cNvPr>
          <p:cNvSpPr txBox="1"/>
          <p:nvPr/>
        </p:nvSpPr>
        <p:spPr>
          <a:xfrm>
            <a:off x="1244598" y="5498584"/>
            <a:ext cx="1773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Cellule à remplir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C5F67F7-EA16-84BC-8B08-5C9E6007C444}"/>
              </a:ext>
            </a:extLst>
          </p:cNvPr>
          <p:cNvSpPr txBox="1"/>
          <p:nvPr/>
        </p:nvSpPr>
        <p:spPr>
          <a:xfrm>
            <a:off x="1193802" y="5945462"/>
            <a:ext cx="2127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Cellule qui se calcule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29F3F67-F4D9-666A-FA1F-53B5AD71D48B}"/>
              </a:ext>
            </a:extLst>
          </p:cNvPr>
          <p:cNvSpPr txBox="1"/>
          <p:nvPr/>
        </p:nvSpPr>
        <p:spPr>
          <a:xfrm>
            <a:off x="304798" y="3497302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FF00"/>
                </a:highlight>
              </a:rPr>
              <a:t>8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138799F-6CDF-AE46-0544-83950BD8CE41}"/>
              </a:ext>
            </a:extLst>
          </p:cNvPr>
          <p:cNvSpPr txBox="1"/>
          <p:nvPr/>
        </p:nvSpPr>
        <p:spPr>
          <a:xfrm>
            <a:off x="1041396" y="3497302"/>
            <a:ext cx="3454403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Température de l’eau (°C)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7EF90EB-5BE7-93FD-5235-E629A8DE15FC}"/>
              </a:ext>
            </a:extLst>
          </p:cNvPr>
          <p:cNvSpPr txBox="1"/>
          <p:nvPr/>
        </p:nvSpPr>
        <p:spPr>
          <a:xfrm>
            <a:off x="298444" y="1917700"/>
            <a:ext cx="600079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11,4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2052CE78-1BE0-267E-0112-C147EC860E7B}"/>
              </a:ext>
            </a:extLst>
          </p:cNvPr>
          <p:cNvSpPr txBox="1"/>
          <p:nvPr/>
        </p:nvSpPr>
        <p:spPr>
          <a:xfrm>
            <a:off x="898523" y="1918216"/>
            <a:ext cx="3454403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[O2] entrée (ppm)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756DC96-A05A-E0CB-A0A9-5CB3B8817906}"/>
              </a:ext>
            </a:extLst>
          </p:cNvPr>
          <p:cNvSpPr txBox="1"/>
          <p:nvPr/>
        </p:nvSpPr>
        <p:spPr>
          <a:xfrm>
            <a:off x="2940050" y="251981"/>
            <a:ext cx="177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Dessin débit litre 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944D247-629A-A24C-F0A1-947F962828F8}"/>
              </a:ext>
            </a:extLst>
          </p:cNvPr>
          <p:cNvSpPr txBox="1"/>
          <p:nvPr/>
        </p:nvSpPr>
        <p:spPr>
          <a:xfrm>
            <a:off x="4781548" y="251981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100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004E0A3-1E96-CFFF-B74E-7F7D3843CA7C}"/>
              </a:ext>
            </a:extLst>
          </p:cNvPr>
          <p:cNvSpPr txBox="1"/>
          <p:nvPr/>
        </p:nvSpPr>
        <p:spPr>
          <a:xfrm>
            <a:off x="5651497" y="251981"/>
            <a:ext cx="5130801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← Valeur conseillé pour le réglage du </a:t>
            </a:r>
            <a:r>
              <a:rPr lang="fr-FR" dirty="0" err="1">
                <a:solidFill>
                  <a:srgbClr val="FF0000"/>
                </a:solidFill>
                <a:highlight>
                  <a:srgbClr val="FFFF00"/>
                </a:highlight>
              </a:rPr>
              <a:t>débitlitre</a:t>
            </a:r>
            <a:endParaRPr lang="fr-FR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599834A-53E8-D5D8-3B85-E16E2EF764BA}"/>
              </a:ext>
            </a:extLst>
          </p:cNvPr>
          <p:cNvSpPr txBox="1"/>
          <p:nvPr/>
        </p:nvSpPr>
        <p:spPr>
          <a:xfrm>
            <a:off x="7734297" y="6348408"/>
            <a:ext cx="3740152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Tableau des </a:t>
            </a:r>
            <a:r>
              <a:rPr lang="fr-FR" dirty="0" err="1">
                <a:solidFill>
                  <a:srgbClr val="FF0000"/>
                </a:solidFill>
                <a:highlight>
                  <a:srgbClr val="FFFF00"/>
                </a:highlight>
              </a:rPr>
              <a:t>rdt</a:t>
            </a:r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 de la </a:t>
            </a:r>
            <a:r>
              <a:rPr lang="fr-FR" dirty="0" err="1">
                <a:solidFill>
                  <a:srgbClr val="FF0000"/>
                </a:solidFill>
                <a:highlight>
                  <a:srgbClr val="FFFF00"/>
                </a:highlight>
              </a:rPr>
              <a:t>pàj</a:t>
            </a:r>
            <a:endParaRPr lang="fr-FR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1F9E0E2E-E346-3B84-1DBB-AEE229174EC8}"/>
              </a:ext>
            </a:extLst>
          </p:cNvPr>
          <p:cNvSpPr txBox="1"/>
          <p:nvPr/>
        </p:nvSpPr>
        <p:spPr>
          <a:xfrm>
            <a:off x="8909048" y="4152103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0,91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7520D37-FF0B-10B5-8ACB-C3D0D2815527}"/>
              </a:ext>
            </a:extLst>
          </p:cNvPr>
          <p:cNvSpPr txBox="1"/>
          <p:nvPr/>
        </p:nvSpPr>
        <p:spPr>
          <a:xfrm>
            <a:off x="9680574" y="4152103"/>
            <a:ext cx="866776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TR (%)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11FCC493-16E4-0356-EBF0-5233530277C2}"/>
              </a:ext>
            </a:extLst>
          </p:cNvPr>
          <p:cNvSpPr txBox="1"/>
          <p:nvPr/>
        </p:nvSpPr>
        <p:spPr>
          <a:xfrm>
            <a:off x="304798" y="2288064"/>
            <a:ext cx="600079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FF00"/>
                </a:highlight>
              </a:rPr>
              <a:t>100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2E3C28F-2CD2-65CA-4D12-1E2C725E5FBD}"/>
              </a:ext>
            </a:extLst>
          </p:cNvPr>
          <p:cNvSpPr txBox="1"/>
          <p:nvPr/>
        </p:nvSpPr>
        <p:spPr>
          <a:xfrm>
            <a:off x="911231" y="2287032"/>
            <a:ext cx="3454403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% </a:t>
            </a:r>
            <a:r>
              <a:rPr lang="fr-FR" dirty="0" err="1"/>
              <a:t>sat</a:t>
            </a:r>
            <a:r>
              <a:rPr lang="fr-FR" dirty="0"/>
              <a:t> entrée 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C4BC6AF-D3B1-96DE-6409-F71EE549A33A}"/>
              </a:ext>
            </a:extLst>
          </p:cNvPr>
          <p:cNvSpPr txBox="1"/>
          <p:nvPr/>
        </p:nvSpPr>
        <p:spPr>
          <a:xfrm>
            <a:off x="10225210" y="5047220"/>
            <a:ext cx="531688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highlight>
                  <a:srgbClr val="FFFF00"/>
                </a:highlight>
              </a:rPr>
              <a:t>65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2442426F-0BF8-DD34-DC9B-1B9544528913}"/>
              </a:ext>
            </a:extLst>
          </p:cNvPr>
          <p:cNvSpPr txBox="1"/>
          <p:nvPr/>
        </p:nvSpPr>
        <p:spPr>
          <a:xfrm>
            <a:off x="10777537" y="5047220"/>
            <a:ext cx="1352553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% </a:t>
            </a:r>
            <a:r>
              <a:rPr lang="fr-FR" dirty="0" err="1"/>
              <a:t>sat</a:t>
            </a:r>
            <a:r>
              <a:rPr lang="fr-FR" dirty="0"/>
              <a:t> entrée 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A11C648-F1D4-D56E-59C5-058EB4AACAAB}"/>
              </a:ext>
            </a:extLst>
          </p:cNvPr>
          <p:cNvSpPr txBox="1"/>
          <p:nvPr/>
        </p:nvSpPr>
        <p:spPr>
          <a:xfrm>
            <a:off x="10306844" y="5414488"/>
            <a:ext cx="1895476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[O2] sortie (ppm)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8573283-A6DD-1E53-220D-D1F0BEACE5D6}"/>
              </a:ext>
            </a:extLst>
          </p:cNvPr>
          <p:cNvSpPr txBox="1"/>
          <p:nvPr/>
        </p:nvSpPr>
        <p:spPr>
          <a:xfrm>
            <a:off x="9614694" y="5427142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7,4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F9BBFA47-3AA3-973B-0D2E-EEDD03DA56B7}"/>
              </a:ext>
            </a:extLst>
          </p:cNvPr>
          <p:cNvSpPr txBox="1"/>
          <p:nvPr/>
        </p:nvSpPr>
        <p:spPr>
          <a:xfrm>
            <a:off x="6210298" y="5127704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118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89606059-7DBA-538B-E9FF-107CA9177882}"/>
              </a:ext>
            </a:extLst>
          </p:cNvPr>
          <p:cNvSpPr txBox="1"/>
          <p:nvPr/>
        </p:nvSpPr>
        <p:spPr>
          <a:xfrm>
            <a:off x="6904036" y="5127704"/>
            <a:ext cx="2653048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% </a:t>
            </a:r>
            <a:r>
              <a:rPr lang="fr-FR" dirty="0" err="1"/>
              <a:t>sat</a:t>
            </a:r>
            <a:r>
              <a:rPr lang="fr-FR" dirty="0"/>
              <a:t> sortie </a:t>
            </a:r>
            <a:r>
              <a:rPr lang="fr-FR" dirty="0" err="1"/>
              <a:t>pàjets</a:t>
            </a:r>
            <a:r>
              <a:rPr lang="fr-FR" dirty="0"/>
              <a:t>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59C6699B-4C0A-156A-8391-AD51D96A8B9B}"/>
              </a:ext>
            </a:extLst>
          </p:cNvPr>
          <p:cNvSpPr txBox="1"/>
          <p:nvPr/>
        </p:nvSpPr>
        <p:spPr>
          <a:xfrm>
            <a:off x="6210298" y="5497036"/>
            <a:ext cx="692150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highlight>
                  <a:srgbClr val="FFFF00"/>
                </a:highlight>
              </a:rPr>
              <a:t>13,5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9B281D4-F7AA-CDD2-08EC-25F6DBD405D1}"/>
              </a:ext>
            </a:extLst>
          </p:cNvPr>
          <p:cNvSpPr txBox="1"/>
          <p:nvPr/>
        </p:nvSpPr>
        <p:spPr>
          <a:xfrm>
            <a:off x="6904036" y="5497036"/>
            <a:ext cx="2653048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[O2] sortie </a:t>
            </a:r>
            <a:r>
              <a:rPr lang="fr-FR" dirty="0" err="1"/>
              <a:t>pàjets</a:t>
            </a:r>
            <a:r>
              <a:rPr lang="fr-FR" dirty="0"/>
              <a:t> (ppm)</a:t>
            </a:r>
          </a:p>
        </p:txBody>
      </p:sp>
    </p:spTree>
    <p:extLst>
      <p:ext uri="{BB962C8B-B14F-4D97-AF65-F5344CB8AC3E}">
        <p14:creationId xmlns:p14="http://schemas.microsoft.com/office/powerpoint/2010/main" val="18847682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99</Words>
  <Application>Microsoft Office PowerPoint</Application>
  <PresentationFormat>Grand écran</PresentationFormat>
  <Paragraphs>32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Utilisateur</dc:creator>
  <cp:lastModifiedBy>Utilisateur</cp:lastModifiedBy>
  <cp:revision>5</cp:revision>
  <dcterms:created xsi:type="dcterms:W3CDTF">2025-03-20T21:21:18Z</dcterms:created>
  <dcterms:modified xsi:type="dcterms:W3CDTF">2025-03-20T21:38:33Z</dcterms:modified>
</cp:coreProperties>
</file>