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ms-office.activeX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activeX/activeX2.xml" ContentType="application/vnd.ms-office.activeX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Override PartName="/ppt/activeX/activeX1.xml" ContentType="application/vnd.ms-office.activeX+xml"/>
  <Override PartName="/ppt/vbaProject.bin" ContentType="application/vnd.ms-office.vbaPro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9" r:id="rId2"/>
    <p:sldId id="260" r:id="rId3"/>
    <p:sldId id="261" r:id="rId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kiosk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 autoAdjust="0"/>
    <p:restoredTop sz="94632" autoAdjust="0"/>
  </p:normalViewPr>
  <p:slideViewPr>
    <p:cSldViewPr>
      <p:cViewPr varScale="1">
        <p:scale>
          <a:sx n="101" d="100"/>
          <a:sy n="101" d="100"/>
        </p:scale>
        <p:origin x="-26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10" Type="http://schemas.microsoft.com/office/2006/relationships/vbaProject" Target="vbaProject.bin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activeX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945255-7B0D-4911-96C4-B9A51E550660}" type="datetimeFigureOut">
              <a:rPr lang="fr-FR" smtClean="0"/>
              <a:pPr/>
              <a:t>06/08/2015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700F5C-FD1C-47C1-A373-4E2E25869D0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9E23E-C29E-409B-B2A9-299E1EFA03B1}" type="datetime9">
              <a:rPr lang="fr-FR" smtClean="0"/>
              <a:pPr/>
              <a:t>06/08/2015 09:44:25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7009C-5149-442C-8A3C-6B2AB88A7E2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831FB-1447-41D6-8A16-9F5FDF6A479F}" type="datetime9">
              <a:rPr lang="fr-FR" smtClean="0"/>
              <a:pPr/>
              <a:t>06/08/2015 09:44:25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7009C-5149-442C-8A3C-6B2AB88A7E2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1C31B-DC9F-4389-AFAF-6DAA65C2D307}" type="datetime9">
              <a:rPr lang="fr-FR" smtClean="0"/>
              <a:pPr/>
              <a:t>06/08/2015 09:44:25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7009C-5149-442C-8A3C-6B2AB88A7E2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057DA-9D7D-4DBA-9337-9811E88665AE}" type="datetime9">
              <a:rPr lang="fr-FR" smtClean="0"/>
              <a:pPr/>
              <a:t>06/08/2015 09:44:25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7009C-5149-442C-8A3C-6B2AB88A7E2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D2519-5CCA-41E2-9563-9678E770BC06}" type="datetime9">
              <a:rPr lang="fr-FR" smtClean="0"/>
              <a:pPr/>
              <a:t>06/08/2015 09:44:25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7009C-5149-442C-8A3C-6B2AB88A7E2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263D7A-F62C-4322-95B1-27BC2EE8354F}" type="datetime9">
              <a:rPr lang="fr-FR" smtClean="0"/>
              <a:pPr/>
              <a:t>06/08/2015 09:44:25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7009C-5149-442C-8A3C-6B2AB88A7E2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BC9F9-3F4D-4414-B9DE-55250DDA6031}" type="datetime9">
              <a:rPr lang="fr-FR" smtClean="0"/>
              <a:pPr/>
              <a:t>06/08/2015 09:44:25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7009C-5149-442C-8A3C-6B2AB88A7E2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38826-74B4-481B-95D7-B88EFE2134D6}" type="datetime9">
              <a:rPr lang="fr-FR" smtClean="0"/>
              <a:pPr/>
              <a:t>06/08/2015 09:44:25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7009C-5149-442C-8A3C-6B2AB88A7E2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24434-530F-4C06-8D8A-22E01AEC47ED}" type="datetime9">
              <a:rPr lang="fr-FR" smtClean="0"/>
              <a:pPr/>
              <a:t>06/08/2015 09:44:25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7009C-5149-442C-8A3C-6B2AB88A7E2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D4506-6EDA-4CCB-9388-CD70DD28B37D}" type="datetime9">
              <a:rPr lang="fr-FR" smtClean="0"/>
              <a:pPr/>
              <a:t>06/08/2015 09:44:25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7009C-5149-442C-8A3C-6B2AB88A7E2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01E9A-D27D-48CE-BAB4-43E3B97CED11}" type="datetime9">
              <a:rPr lang="fr-FR" smtClean="0"/>
              <a:pPr/>
              <a:t>06/08/2015 09:44:25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7009C-5149-442C-8A3C-6B2AB88A7E2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0970D2-1FD1-40BF-B98F-7CE99D68CFCC}" type="datetime9">
              <a:rPr lang="fr-FR" smtClean="0"/>
              <a:pPr/>
              <a:t>06/08/2015 09:44:25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37009C-5149-442C-8A3C-6B2AB88A7E2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2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4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Titre </a:t>
            </a:r>
            <a:br>
              <a:rPr lang="fr-FR" dirty="0" smtClean="0"/>
            </a:br>
            <a:r>
              <a:rPr lang="fr-FR" dirty="0" smtClean="0"/>
              <a:t>control F</a:t>
            </a:r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827CF-3CA8-4C95-81B3-18A7EFDCD7B3}" type="datetime9">
              <a:rPr lang="fr-FR" smtClean="0"/>
              <a:pPr/>
              <a:t>06/08/2015 09:45:04</a:t>
            </a:fld>
            <a:endParaRPr lang="fr-FR"/>
          </a:p>
        </p:txBody>
      </p:sp>
    </p:spTree>
    <p:controls>
      <p:control spid="1026" name="TextBox1" r:id="rId2" imgW="2666880" imgH="285840"/>
      <p:control spid="1027" name="CommandButton1" r:id="rId3" imgW="1076400" imgH="285840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3714744" y="642918"/>
            <a:ext cx="714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JULES</a:t>
            </a:r>
            <a:endParaRPr lang="fr-FR" dirty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FDA61-E058-45AA-B2A1-524383B211BE}" type="datetime9">
              <a:rPr lang="fr-FR" smtClean="0"/>
              <a:pPr/>
              <a:t>06/08/2015 09:45:04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BC9F9-3F4D-4414-B9DE-55250DDA6031}" type="datetime9">
              <a:rPr lang="fr-FR" smtClean="0"/>
              <a:pPr/>
              <a:t>06/08/2015 09:45:40</a:t>
            </a:fld>
            <a:endParaRPr lang="fr-FR"/>
          </a:p>
        </p:txBody>
      </p:sp>
      <p:sp>
        <p:nvSpPr>
          <p:cNvPr id="3" name="ZoneTexte 2"/>
          <p:cNvSpPr txBox="1"/>
          <p:nvPr/>
        </p:nvSpPr>
        <p:spPr>
          <a:xfrm>
            <a:off x="3714744" y="642918"/>
            <a:ext cx="714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ZARA</a:t>
            </a:r>
            <a:endParaRPr lang="fr-FR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182</TotalTime>
  <Words>6</Words>
  <Application>Microsoft Office PowerPoint</Application>
  <PresentationFormat>Affichage à l'écran (4:3)</PresentationFormat>
  <Paragraphs>6</Paragraphs>
  <Slides>3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Thème Office</vt:lpstr>
      <vt:lpstr>Titre  control F</vt:lpstr>
      <vt:lpstr>Diapositive 2</vt:lpstr>
      <vt:lpstr>Diapositive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Titre</dc:title>
  <dc:creator>PC Portet</dc:creator>
  <cp:lastModifiedBy>PC Portet</cp:lastModifiedBy>
  <cp:revision>21</cp:revision>
  <dcterms:created xsi:type="dcterms:W3CDTF">2015-08-05T05:30:55Z</dcterms:created>
  <dcterms:modified xsi:type="dcterms:W3CDTF">2015-08-06T07:45:56Z</dcterms:modified>
</cp:coreProperties>
</file>