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24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EA3C-8872-4F27-A30A-354734171266}" type="datetimeFigureOut">
              <a:rPr lang="fr-FR" smtClean="0"/>
              <a:t>19/10/2020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728E-A1E1-4BAA-BA7B-F0584A41F4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912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EA3C-8872-4F27-A30A-354734171266}" type="datetimeFigureOut">
              <a:rPr lang="fr-FR" smtClean="0"/>
              <a:t>19/10/2020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728E-A1E1-4BAA-BA7B-F0584A41F4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34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EA3C-8872-4F27-A30A-354734171266}" type="datetimeFigureOut">
              <a:rPr lang="fr-FR" smtClean="0"/>
              <a:t>19/10/2020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728E-A1E1-4BAA-BA7B-F0584A41F4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546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EA3C-8872-4F27-A30A-354734171266}" type="datetimeFigureOut">
              <a:rPr lang="fr-FR" smtClean="0"/>
              <a:t>19/10/2020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728E-A1E1-4BAA-BA7B-F0584A41F4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491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EA3C-8872-4F27-A30A-354734171266}" type="datetimeFigureOut">
              <a:rPr lang="fr-FR" smtClean="0"/>
              <a:t>19/10/2020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728E-A1E1-4BAA-BA7B-F0584A41F4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947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EA3C-8872-4F27-A30A-354734171266}" type="datetimeFigureOut">
              <a:rPr lang="fr-FR" smtClean="0"/>
              <a:t>19/10/2020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728E-A1E1-4BAA-BA7B-F0584A41F4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0691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EA3C-8872-4F27-A30A-354734171266}" type="datetimeFigureOut">
              <a:rPr lang="fr-FR" smtClean="0"/>
              <a:t>19/10/2020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728E-A1E1-4BAA-BA7B-F0584A41F4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210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EA3C-8872-4F27-A30A-354734171266}" type="datetimeFigureOut">
              <a:rPr lang="fr-FR" smtClean="0"/>
              <a:t>19/10/2020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728E-A1E1-4BAA-BA7B-F0584A41F4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4951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EA3C-8872-4F27-A30A-354734171266}" type="datetimeFigureOut">
              <a:rPr lang="fr-FR" smtClean="0"/>
              <a:t>19/10/2020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728E-A1E1-4BAA-BA7B-F0584A41F4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9772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EA3C-8872-4F27-A30A-354734171266}" type="datetimeFigureOut">
              <a:rPr lang="fr-FR" smtClean="0"/>
              <a:t>19/10/2020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728E-A1E1-4BAA-BA7B-F0584A41F4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460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EA3C-8872-4F27-A30A-354734171266}" type="datetimeFigureOut">
              <a:rPr lang="fr-FR" smtClean="0"/>
              <a:t>19/10/2020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728E-A1E1-4BAA-BA7B-F0584A41F4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21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59EA3C-8872-4F27-A30A-354734171266}" type="datetimeFigureOut">
              <a:rPr lang="fr-FR" smtClean="0"/>
              <a:t>19/10/2020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E728E-A1E1-4BAA-BA7B-F0584A41F4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1941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70" y="386052"/>
            <a:ext cx="5054313" cy="28976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4883" y="521133"/>
            <a:ext cx="8239125" cy="622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28868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>Airbus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CATHO, Christelle C</dc:creator>
  <cp:lastModifiedBy>CATHO, Christelle C</cp:lastModifiedBy>
  <cp:revision>1</cp:revision>
  <dcterms:created xsi:type="dcterms:W3CDTF">2020-10-19T15:53:31Z</dcterms:created>
  <dcterms:modified xsi:type="dcterms:W3CDTF">2020-10-19T15:53:52Z</dcterms:modified>
</cp:coreProperties>
</file>