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9" r:id="rId2"/>
    <p:sldId id="270" r:id="rId3"/>
    <p:sldId id="271" r:id="rId4"/>
    <p:sldId id="272" r:id="rId5"/>
    <p:sldId id="273" r:id="rId6"/>
    <p:sldId id="274" r:id="rId7"/>
  </p:sldIdLst>
  <p:sldSz cx="9144000" cy="6858000" type="screen4x3"/>
  <p:notesSz cx="6797675" cy="9926638"/>
  <p:custDataLst>
    <p:tags r:id="rId10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3399"/>
    <a:srgbClr val="336699"/>
    <a:srgbClr val="008080"/>
    <a:srgbClr val="FF9966"/>
    <a:srgbClr val="99FFFF"/>
    <a:srgbClr val="CCE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615" autoAdjust="0"/>
    <p:restoredTop sz="90909" autoAdjust="0"/>
  </p:normalViewPr>
  <p:slideViewPr>
    <p:cSldViewPr>
      <p:cViewPr varScale="1">
        <p:scale>
          <a:sx n="117" d="100"/>
          <a:sy n="117" d="100"/>
        </p:scale>
        <p:origin x="-14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-2214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39C80-2AFE-4E94-818C-1450A338C6B3}" type="datetimeFigureOut">
              <a:rPr lang="fr-FR" smtClean="0"/>
              <a:pPr/>
              <a:t>12/04/2016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71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8711"/>
            <a:ext cx="29464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E07B9-6D7E-4134-A9BD-4F3AF574015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65165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7" y="1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3F1DBB1E-D3C5-4BBC-AEA6-BF1C78F5758B}" type="datetime1">
              <a:rPr lang="fr-FR"/>
              <a:pPr/>
              <a:t>12/04/2016</a:t>
            </a:fld>
            <a:endParaRPr lang="fr-FR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154"/>
            <a:ext cx="4984962" cy="44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endParaRPr lang="fr-FR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7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120D0E3F-9FD4-4A6F-B865-888F068E75A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522222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F1DBB1E-D3C5-4BBC-AEA6-BF1C78F5758B}" type="datetime1">
              <a:rPr lang="fr-FR" smtClean="0"/>
              <a:pPr/>
              <a:t>12/04/2016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0D0E3F-9FD4-4A6F-B865-888F068E75A8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F1DBB1E-D3C5-4BBC-AEA6-BF1C78F5758B}" type="datetime1">
              <a:rPr lang="fr-FR" smtClean="0"/>
              <a:pPr/>
              <a:t>12/04/2016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0D0E3F-9FD4-4A6F-B865-888F068E75A8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F1DBB1E-D3C5-4BBC-AEA6-BF1C78F5758B}" type="datetime1">
              <a:rPr lang="fr-FR" smtClean="0"/>
              <a:pPr/>
              <a:t>12/04/2016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0D0E3F-9FD4-4A6F-B865-888F068E75A8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2"/>
          <p:cNvSpPr>
            <a:spLocks noChangeShapeType="1"/>
          </p:cNvSpPr>
          <p:nvPr/>
        </p:nvSpPr>
        <p:spPr bwMode="auto">
          <a:xfrm>
            <a:off x="1500188" y="1708150"/>
            <a:ext cx="7646987" cy="0"/>
          </a:xfrm>
          <a:prstGeom prst="line">
            <a:avLst/>
          </a:prstGeom>
          <a:noFill/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3075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590800" y="685800"/>
            <a:ext cx="6248400" cy="1143000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7526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2400"/>
            </a:lvl1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3080" name="Rectangle 8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6705600" y="6324600"/>
            <a:ext cx="15303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>
              <a:spcBef>
                <a:spcPct val="20000"/>
              </a:spcBef>
            </a:pPr>
            <a:r>
              <a:rPr lang="fr-FR" sz="1200">
                <a:solidFill>
                  <a:schemeClr val="folHlink"/>
                </a:solidFill>
                <a:latin typeface="Arial" charset="0"/>
                <a:hlinkClick r:id="" action="ppaction://hlinkshowjump?jump=firstslide"/>
              </a:rPr>
              <a:t>Passer à la première page</a:t>
            </a:r>
          </a:p>
        </p:txBody>
      </p:sp>
      <p:sp>
        <p:nvSpPr>
          <p:cNvPr id="3081" name="AutoShape 9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8502650" y="6554788"/>
            <a:ext cx="193675" cy="227012"/>
          </a:xfrm>
          <a:prstGeom prst="leftArrow">
            <a:avLst>
              <a:gd name="adj1" fmla="val 50000"/>
              <a:gd name="adj2" fmla="val 63796"/>
            </a:avLst>
          </a:prstGeom>
          <a:solidFill>
            <a:schemeClr val="bg1"/>
          </a:solidFill>
          <a:ln w="12700" cap="sq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3082" name="AutoShape 10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8731250" y="6556375"/>
            <a:ext cx="193675" cy="227013"/>
          </a:xfrm>
          <a:prstGeom prst="rightArrow">
            <a:avLst>
              <a:gd name="adj1" fmla="val 50000"/>
              <a:gd name="adj2" fmla="val 63806"/>
            </a:avLst>
          </a:prstGeom>
          <a:solidFill>
            <a:schemeClr val="bg1"/>
          </a:solidFill>
          <a:ln w="12700" cap="sq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kumimoji="0" lang="fr-FR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251520" y="6453336"/>
            <a:ext cx="2880320" cy="232792"/>
          </a:xfrm>
        </p:spPr>
        <p:txBody>
          <a:bodyPr/>
          <a:lstStyle>
            <a:lvl1pPr>
              <a:defRPr/>
            </a:lvl1pPr>
          </a:lstStyle>
          <a:p>
            <a:endParaRPr lang="fr-FR" dirty="0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152400" y="5791200"/>
            <a:ext cx="26670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23528" y="530120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3010C1A-2944-439F-ACED-B5D6D6E42EC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107504" y="6525344"/>
            <a:ext cx="5893256" cy="332656"/>
          </a:xfrm>
        </p:spPr>
        <p:txBody>
          <a:bodyPr/>
          <a:lstStyle/>
          <a:p>
            <a:r>
              <a:rPr lang="fr-FR" smtClean="0"/>
              <a:t>IFSI – DIALOGUE DE GESTION Budget 2016 – 19 avril 2016</a:t>
            </a:r>
            <a:endParaRPr lang="fr-FR" dirty="0" smtClean="0"/>
          </a:p>
        </p:txBody>
      </p:sp>
      <p:sp>
        <p:nvSpPr>
          <p:cNvPr id="10" name="Titr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455BE-EFE0-43C5-9F0B-87EBAA7A443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819400" y="1981200"/>
            <a:ext cx="2971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971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FD4D0-A04C-4E17-8D2F-2343B1E2995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02AF4-C65E-464B-BD37-CBC49A8DC77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5A722-D334-4D02-9525-57AA6B7B9B3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66342-1A30-4841-902B-7D0EC02BF5C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7C5C7-5254-47E1-BF24-BDEEB3F6996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6A13A-D239-4E20-84D3-A279DCD3EC6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E1650-ECD1-4E31-9CC0-0562414D2E3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91400" y="609600"/>
            <a:ext cx="15240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819400" y="609600"/>
            <a:ext cx="44196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IFSI – DIALOGUE DE GESTION Budget 2016 – 19 avril 2016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AF3D48-A773-4A8E-A2EA-CB0721C9ADF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rc 2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19400" y="6096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19400" y="1981200"/>
            <a:ext cx="6096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31" name="Rectangle 7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6705600" y="6324600"/>
            <a:ext cx="15303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>
              <a:spcBef>
                <a:spcPct val="20000"/>
              </a:spcBef>
            </a:pPr>
            <a:r>
              <a:rPr lang="fr-FR" sz="1200">
                <a:solidFill>
                  <a:schemeClr val="folHlink"/>
                </a:solidFill>
                <a:latin typeface="Arial" charset="0"/>
                <a:hlinkClick r:id="" action="ppaction://hlinkshowjump?jump=firstslide"/>
              </a:rPr>
              <a:t>Passer à la première page</a:t>
            </a:r>
          </a:p>
        </p:txBody>
      </p:sp>
      <p:sp>
        <p:nvSpPr>
          <p:cNvPr id="1032" name="AutoShap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8502650" y="6554788"/>
            <a:ext cx="193675" cy="227012"/>
          </a:xfrm>
          <a:prstGeom prst="leftArrow">
            <a:avLst>
              <a:gd name="adj1" fmla="val 50000"/>
              <a:gd name="adj2" fmla="val 63796"/>
            </a:avLst>
          </a:prstGeom>
          <a:solidFill>
            <a:schemeClr val="bg1"/>
          </a:solidFill>
          <a:ln w="12700" cap="sq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1033" name="AutoShape 9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8731250" y="6556375"/>
            <a:ext cx="193675" cy="227013"/>
          </a:xfrm>
          <a:prstGeom prst="rightArrow">
            <a:avLst>
              <a:gd name="adj1" fmla="val 50000"/>
              <a:gd name="adj2" fmla="val 63806"/>
            </a:avLst>
          </a:prstGeom>
          <a:solidFill>
            <a:schemeClr val="bg1"/>
          </a:solidFill>
          <a:ln w="12700" cap="sq">
            <a:solidFill>
              <a:schemeClr val="folHlink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55626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folHlink"/>
                </a:solidFill>
                <a:latin typeface="+mn-lt"/>
              </a:defRPr>
            </a:lvl1pPr>
          </a:lstStyle>
          <a:p>
            <a:endParaRPr lang="fr-FR" dirty="0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7504" y="6525344"/>
            <a:ext cx="3168352" cy="33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kumimoji="0" sz="1100" i="1">
                <a:solidFill>
                  <a:schemeClr val="folHlink"/>
                </a:solidFill>
                <a:latin typeface="+mn-lt"/>
              </a:defRPr>
            </a:lvl1pPr>
          </a:lstStyle>
          <a:p>
            <a:r>
              <a:rPr lang="fr-FR" smtClean="0"/>
              <a:t>IFSI – DIALOGUE DE GESTION Budget 2016 – 19 avril 2016</a:t>
            </a:r>
            <a:endParaRPr lang="fr-FR" dirty="0" smtClean="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07504" y="530120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folHlink"/>
                </a:solidFill>
                <a:latin typeface="+mn-lt"/>
              </a:defRPr>
            </a:lvl1pPr>
          </a:lstStyle>
          <a:p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dt="0"/>
  <p:txStyles>
    <p:titleStyle>
      <a:lvl1pPr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2pPr>
      <a:lvl3pPr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3pPr>
      <a:lvl4pPr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4pPr>
      <a:lvl5pPr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5pPr>
      <a:lvl6pPr marL="457200"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lnSpc>
          <a:spcPct val="70000"/>
        </a:lnSpc>
        <a:spcBef>
          <a:spcPct val="0"/>
        </a:spcBef>
        <a:spcAft>
          <a:spcPct val="0"/>
        </a:spcAft>
        <a:defRPr kumimoji="1" sz="4800" b="1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0000"/>
        <a:buFont typeface="Monotype Sort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u"/>
        <a:defRPr kumimoji="1" sz="26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Monotype Sorts" pitchFamily="2" charset="2"/>
        <a:buChar char="F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100000"/>
        <a:buChar char="•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259632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1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1259632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2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59632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3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259632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4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259632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5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1242847" y="33265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Page 6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0"/>
  <p:tag name="HOTSPOTTYPE" val="NextSlide"/>
  <p:tag name="DEFINEDINNAVIGATOR" val="False"/>
</p:tagLst>
</file>

<file path=ppt/theme/theme1.xml><?xml version="1.0" encoding="utf-8"?>
<a:theme xmlns:a="http://schemas.openxmlformats.org/drawingml/2006/main" name="Présentation - Présentation d'un sujet divers">
  <a:themeElements>
    <a:clrScheme name="Thème Office 1">
      <a:dk1>
        <a:srgbClr val="009999"/>
      </a:dk1>
      <a:lt1>
        <a:srgbClr val="FFFFFF"/>
      </a:lt1>
      <a:dk2>
        <a:srgbClr val="336699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8282"/>
      </a:accent4>
      <a:accent5>
        <a:srgbClr val="E2F4FF"/>
      </a:accent5>
      <a:accent6>
        <a:srgbClr val="E7E7B9"/>
      </a:accent6>
      <a:hlink>
        <a:srgbClr val="FF9966"/>
      </a:hlink>
      <a:folHlink>
        <a:srgbClr val="009999"/>
      </a:folHlink>
    </a:clrScheme>
    <a:fontScheme name="Thème Office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8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B2B2B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- Présentation d'un sujet divers</Template>
  <TotalTime>1766</TotalTime>
  <Words>18</Words>
  <Application>Microsoft Office PowerPoint</Application>
  <PresentationFormat>Affichage à l'écran (4:3)</PresentationFormat>
  <Paragraphs>12</Paragraphs>
  <Slides>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Présentation - Présentation d'un sujet divers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cham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Sujet d'ordre général</dc:title>
  <dc:creator>dirctrlgest</dc:creator>
  <cp:lastModifiedBy>Louis-Noël</cp:lastModifiedBy>
  <cp:revision>221</cp:revision>
  <dcterms:created xsi:type="dcterms:W3CDTF">2014-05-07T06:44:00Z</dcterms:created>
  <dcterms:modified xsi:type="dcterms:W3CDTF">2016-04-12T10:12:41Z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TC010437961036</vt:lpwstr>
  </property>
</Properties>
</file>