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81DFC6-4A82-4303-A1F2-750F457047D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6687B83-B8B1-43E4-B5B1-D4720E4B0FB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04726BA-9FDF-4DB6-9A2B-FD697063F7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18988-0EB5-4438-A0BC-41BA4A4BE57D}" type="datetimeFigureOut">
              <a:rPr lang="fr-FR" smtClean="0"/>
              <a:t>29/06/2020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5350246-0AA1-43FB-9AE0-63F62C0910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B6C3183-0106-49BF-8984-BF9C31AB62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0A400-CA3B-4E1B-AB9C-B8CDBE0417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74046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9FF849-7CC5-4936-AF08-5D25A5B0FD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8D643AD-03AD-4BF4-AFF2-E274DF980B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7C76F91-8890-4655-9A4C-33E5ED4750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18988-0EB5-4438-A0BC-41BA4A4BE57D}" type="datetimeFigureOut">
              <a:rPr lang="fr-FR" smtClean="0"/>
              <a:t>29/06/2020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835AFC6-7F4C-4C2B-9391-FB04E0BE9A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E8E7E47-28D6-4DC6-8D79-9F7A924AA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0A400-CA3B-4E1B-AB9C-B8CDBE0417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68456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D0CA4A-A73F-47B5-82B0-7F80A269F4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D49625B-A6F3-4C2F-864A-E99C845166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38DDA4E-396F-47FA-AF89-9EF0F19809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18988-0EB5-4438-A0BC-41BA4A4BE57D}" type="datetimeFigureOut">
              <a:rPr lang="fr-FR" smtClean="0"/>
              <a:t>29/06/2020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8382516-1260-47F2-8DE0-7768D86EA0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2DCD642-0D77-45DB-889D-05BA4F4BF7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0A400-CA3B-4E1B-AB9C-B8CDBE0417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52156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396DE8-4E07-4577-B676-30448FB5C9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92D34CF-6B6E-4E61-899E-D0357A4A15F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3DC89D9-CE75-4A90-89A4-EDC62B765E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00D64AD-4EDF-426D-AC9C-EE27D3FD28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18988-0EB5-4438-A0BC-41BA4A4BE57D}" type="datetimeFigureOut">
              <a:rPr lang="fr-FR" smtClean="0"/>
              <a:t>29/06/2020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D4AB6FE-8C37-4B52-9FF6-DAFB0430E9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7B2495C-0721-4EB5-9FDF-B5F53111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0A400-CA3B-4E1B-AB9C-B8CDBE0417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81195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A71B52-1632-4F12-B094-1CD5A73C86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15718ED-7A83-4B06-BF0A-23C7535CB8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C1AF07F-1148-49F2-980C-482C06B2D6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63F93FAE-3AAC-458F-B9FE-AFEF0FC8FA4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B28F8ED2-3581-4E0F-920F-EB9E672840F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3B2E6E7E-F6DB-4339-A8AB-BE77AA4A45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18988-0EB5-4438-A0BC-41BA4A4BE57D}" type="datetimeFigureOut">
              <a:rPr lang="fr-FR" smtClean="0"/>
              <a:t>29/06/2020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64556BFD-F18D-4FF4-9004-1572033DF3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4E3776FF-43A6-487C-8DE7-8E6AC01BCD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0A400-CA3B-4E1B-AB9C-B8CDBE0417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66246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117D25-4B00-4221-A78F-03EB5891D0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DBDBEE0E-C731-456C-8833-C5B5459338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18988-0EB5-4438-A0BC-41BA4A4BE57D}" type="datetimeFigureOut">
              <a:rPr lang="fr-FR" smtClean="0"/>
              <a:t>29/06/2020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753B6465-7495-4B7F-AF80-6E57DAB0EF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ABD5D20-EF11-46ED-B11E-FF30E1B35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0A400-CA3B-4E1B-AB9C-B8CDBE0417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57995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4DE0AF3E-7C3B-4C25-A9D5-72131D2915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18988-0EB5-4438-A0BC-41BA4A4BE57D}" type="datetimeFigureOut">
              <a:rPr lang="fr-FR" smtClean="0"/>
              <a:t>29/06/2020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BD82D39-AD58-40A4-B76F-02E269A902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2066685-BD21-4B9A-B64E-5F5F0CA2E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0A400-CA3B-4E1B-AB9C-B8CDBE0417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06483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416AAB-9AA6-4441-9804-D7C3BF5B06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F54003F-6F8A-4115-A954-8F56414D7F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189E60E-E4CB-45C6-833D-F0CAD74A03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BD81196-6503-4946-BC26-1CA6084202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18988-0EB5-4438-A0BC-41BA4A4BE57D}" type="datetimeFigureOut">
              <a:rPr lang="fr-FR" smtClean="0"/>
              <a:t>29/06/2020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E2CA87D-CDB1-4D42-A98A-8B7A442599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C620A8E-1D85-44EB-A534-6EA837E879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0A400-CA3B-4E1B-AB9C-B8CDBE0417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26033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614BCD-BEF2-41B7-AC33-EB230DE93D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F6330E4B-FF5A-4410-B949-1147EA96005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6BDBB30-11D0-4CFC-B8FE-45FD2344C4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537673D-72B8-4769-B37E-D830CBE151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18988-0EB5-4438-A0BC-41BA4A4BE57D}" type="datetimeFigureOut">
              <a:rPr lang="fr-FR" smtClean="0"/>
              <a:t>29/06/2020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3BDA70A-1B54-40AE-8550-0B73EEF439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900A0E7-DF7B-4271-854B-D6838D7257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0A400-CA3B-4E1B-AB9C-B8CDBE0417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67310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711890-DB4C-46BF-B1B5-CBA1133D37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08A736E-7DD5-4CDE-9BED-B309732CC30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DDC884C-17AA-45B7-BD7F-A93A3EA273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18988-0EB5-4438-A0BC-41BA4A4BE57D}" type="datetimeFigureOut">
              <a:rPr lang="fr-FR" smtClean="0"/>
              <a:t>29/06/2020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0039DF3-CA53-4E17-9181-AC606C1CE0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F45D236-0667-477C-99CF-43CAC25FA3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0A400-CA3B-4E1B-AB9C-B8CDBE0417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8811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58D78A3D-AD38-4DCA-893F-85502058AFC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A78DEEC-4C8A-4FEF-BAF4-E0141D58E08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FB43E0B-921A-4A61-9B92-63646A5317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18988-0EB5-4438-A0BC-41BA4A4BE57D}" type="datetimeFigureOut">
              <a:rPr lang="fr-FR" smtClean="0"/>
              <a:t>29/06/2020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5D02C67-291C-41A8-A5B7-65B7007768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EA59231-A584-4B11-B2C4-BE5A8FC79E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0A400-CA3B-4E1B-AB9C-B8CDBE0417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31101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C251BC68-859B-4B60-BEC3-D0A96975BD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6FDA7DA-72C9-4BCC-AB53-42C41A502D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23CD2A9-9C69-4E97-8834-0967ADF7762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718988-0EB5-4438-A0BC-41BA4A4BE57D}" type="datetimeFigureOut">
              <a:rPr lang="fr-FR" smtClean="0"/>
              <a:t>29/06/2020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14123D6-3714-4796-9C45-417A38AF1CA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E0AA43-9500-463F-BBED-6DE2BE91EC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40A400-CA3B-4E1B-AB9C-B8CDBE0417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93200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FD608771-58A5-4A38-AEA2-ECC2926D07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125" y="1042987"/>
            <a:ext cx="10953750" cy="4772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12918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A704F030-B06C-443A-B231-DD5D6D1BE6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1137" y="2590800"/>
            <a:ext cx="9229725" cy="167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5146129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Grand écran</PresentationFormat>
  <Paragraphs>0</Paragraphs>
  <Slides>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Thème Office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GRZYWACZ Aneta (CNH Industrial)</dc:creator>
  <cp:lastModifiedBy>GRZYWACZ Aneta (CNH Industrial)</cp:lastModifiedBy>
  <cp:revision>1</cp:revision>
  <dcterms:created xsi:type="dcterms:W3CDTF">2020-06-29T14:27:22Z</dcterms:created>
  <dcterms:modified xsi:type="dcterms:W3CDTF">2020-06-29T14:28:41Z</dcterms:modified>
</cp:coreProperties>
</file>