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6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6586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30019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2222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299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1623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359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87202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2892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12788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2831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557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49610B-A53E-4679-823D-BD5C98DE9CD1}" type="datetimeFigureOut">
              <a:rPr lang="fr-FR" smtClean="0"/>
              <a:t>25/02/2021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E8A014-A3DD-4682-B80D-CF3293B7FA6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2199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oxfu001292\Desktop\test.xlsx!Feuil1!L8C5:L14C13" TargetMode="Externa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Obje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49946053"/>
              </p:ext>
            </p:extLst>
          </p:nvPr>
        </p:nvGraphicFramePr>
        <p:xfrm>
          <a:off x="3240088" y="2913063"/>
          <a:ext cx="5711825" cy="10302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Feuille de calcul" r:id="rId3" imgW="5711990" imgH="1030235" progId="Excel.Sheet.12">
                  <p:link updateAutomatic="1"/>
                </p:oleObj>
              </mc:Choice>
              <mc:Fallback>
                <p:oleObj name="Feuille de calcul" r:id="rId3" imgW="5711990" imgH="1030235" progId="Excel.Sheet.12">
                  <p:link updateAutomatic="1"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40088" y="2913063"/>
                        <a:ext cx="5711825" cy="10302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4867399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8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Liens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Thème Office</vt:lpstr>
      <vt:lpstr>C:\Users\oxfu001292\Desktop\test.xlsx!Feuil1!L8C5:L14C13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Gaelle VOISIN</dc:creator>
  <cp:lastModifiedBy>Gaelle VOISIN</cp:lastModifiedBy>
  <cp:revision>2</cp:revision>
  <dcterms:created xsi:type="dcterms:W3CDTF">2021-02-25T10:18:52Z</dcterms:created>
  <dcterms:modified xsi:type="dcterms:W3CDTF">2021-02-25T10:29:39Z</dcterms:modified>
</cp:coreProperties>
</file>