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4"/>
  </p:sldMasterIdLst>
  <p:notesMasterIdLst>
    <p:notesMasterId r:id="rId6"/>
  </p:notesMasterIdLst>
  <p:sldIdLst>
    <p:sldId id="256" r:id="rId5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9" orient="horz" pos="169">
          <p15:clr>
            <a:srgbClr val="A4A3A4"/>
          </p15:clr>
        </p15:guide>
        <p15:guide id="10" pos="2880">
          <p15:clr>
            <a:srgbClr val="A4A3A4"/>
          </p15:clr>
        </p15:guide>
        <p15:guide id="11" orient="horz" pos="636" userDrawn="1">
          <p15:clr>
            <a:srgbClr val="A4A3A4"/>
          </p15:clr>
        </p15:guide>
        <p15:guide id="12" orient="horz" pos="744" userDrawn="1">
          <p15:clr>
            <a:srgbClr val="A4A3A4"/>
          </p15:clr>
        </p15:guide>
        <p15:guide id="13" orient="horz" pos="1621" userDrawn="1">
          <p15:clr>
            <a:srgbClr val="A4A3A4"/>
          </p15:clr>
        </p15:guide>
        <p15:guide id="14" orient="horz" pos="2867" userDrawn="1">
          <p15:clr>
            <a:srgbClr val="A4A3A4"/>
          </p15:clr>
        </p15:guide>
        <p15:guide id="15" pos="198" userDrawn="1">
          <p15:clr>
            <a:srgbClr val="A4A3A4"/>
          </p15:clr>
        </p15:guide>
        <p15:guide id="16" pos="5562" userDrawn="1">
          <p15:clr>
            <a:srgbClr val="A4A3A4"/>
          </p15:clr>
        </p15:guide>
        <p15:guide id="17" orient="horz" pos="16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5959"/>
    <a:srgbClr val="D6D6D6"/>
    <a:srgbClr val="B5E8F7"/>
    <a:srgbClr val="0A6E31"/>
    <a:srgbClr val="FFB400"/>
    <a:srgbClr val="714E46"/>
    <a:srgbClr val="482E26"/>
    <a:srgbClr val="C19372"/>
    <a:srgbClr val="FFF6B6"/>
    <a:srgbClr val="085E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433" autoAdjust="0"/>
  </p:normalViewPr>
  <p:slideViewPr>
    <p:cSldViewPr showGuides="1">
      <p:cViewPr>
        <p:scale>
          <a:sx n="152" d="100"/>
          <a:sy n="152" d="100"/>
        </p:scale>
        <p:origin x="-1092" y="-84"/>
      </p:cViewPr>
      <p:guideLst>
        <p:guide orient="horz" pos="169"/>
        <p:guide orient="horz" pos="636"/>
        <p:guide orient="horz" pos="744"/>
        <p:guide orient="horz" pos="2867"/>
        <p:guide orient="horz" pos="1620"/>
        <p:guide pos="2880"/>
        <p:guide pos="198"/>
        <p:guide pos="556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8442"/>
    </p:cViewPr>
  </p:sorterViewPr>
  <p:notesViewPr>
    <p:cSldViewPr showGuides="1">
      <p:cViewPr varScale="1">
        <p:scale>
          <a:sx n="83" d="100"/>
          <a:sy n="83" d="100"/>
        </p:scale>
        <p:origin x="385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8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Helvetica 55 Roman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9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Helvetica 55 Roman" panose="020B0604020202020204" pitchFamily="34" charset="0"/>
              </a:defRPr>
            </a:lvl1pPr>
          </a:lstStyle>
          <a:p>
            <a:fld id="{14F63557-65CD-470F-8999-4C3C411BE899}" type="datetimeFigureOut">
              <a:rPr lang="en-GB" smtClean="0"/>
              <a:pPr/>
              <a:t>20/07/2017</a:t>
            </a:fld>
            <a:endParaRPr lang="en-GB"/>
          </a:p>
        </p:txBody>
      </p:sp>
      <p:sp>
        <p:nvSpPr>
          <p:cNvPr id="10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381000" y="4343400"/>
            <a:ext cx="6096000" cy="4114800"/>
          </a:xfrm>
          <a:prstGeom prst="rect">
            <a:avLst/>
          </a:prstGeom>
        </p:spPr>
        <p:txBody>
          <a:bodyPr vert="horz" lIns="91440" tIns="45720" rIns="180000" bIns="45720" rtlCol="0"/>
          <a:lstStyle/>
          <a:p>
            <a:pPr marL="92075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75 Bold" panose="020B0804020202020204" pitchFamily="34" charset="0"/>
                <a:ea typeface="+mn-ea"/>
                <a:cs typeface="+mn-cs"/>
              </a:rPr>
              <a:t>Click to edit Master text styles</a:t>
            </a:r>
          </a:p>
          <a:p>
            <a:pPr marL="230188" marR="0" lvl="1" indent="-1381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75 Bold" panose="020B0804020202020204" pitchFamily="34" charset="0"/>
                <a:ea typeface="+mn-ea"/>
                <a:cs typeface="+mn-cs"/>
              </a:rPr>
              <a:t>Second level</a:t>
            </a:r>
          </a:p>
          <a:p>
            <a:pPr marL="360363" marR="0" lvl="2" indent="-147638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Helvetica 55 Roman" panose="020B0604020202020204" pitchFamily="34" charset="0"/>
              <a:buChar char="–"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55 Roman" panose="020B0604020202020204" pitchFamily="34" charset="0"/>
                <a:ea typeface="+mn-ea"/>
                <a:cs typeface="+mn-cs"/>
              </a:rPr>
              <a:t>Third level</a:t>
            </a:r>
          </a:p>
          <a:p>
            <a:pPr marL="522288" marR="0" lvl="3" indent="-1381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Helvetica 55 Roman" panose="020B0604020202020204" pitchFamily="34" charset="0"/>
              <a:buChar char="–"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55 Roman" panose="020B0604020202020204" pitchFamily="34" charset="0"/>
                <a:ea typeface="+mn-ea"/>
                <a:cs typeface="+mn-cs"/>
              </a:rPr>
              <a:t>Fourth level</a:t>
            </a:r>
          </a:p>
          <a:p>
            <a:pPr marL="668338" marR="0" lvl="4" indent="-1460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Helvetica 55 Roman" panose="020B0604020202020204" pitchFamily="34" charset="0"/>
              <a:buChar char="–"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55 Roman" panose="020B0604020202020204" pitchFamily="34" charset="0"/>
                <a:ea typeface="+mn-ea"/>
                <a:cs typeface="+mn-cs"/>
              </a:rPr>
              <a:t>Fifth level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elvetica 55 Roman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Helvetica 55 Roman" panose="020B0604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Helvetica 55 Roman" panose="020B0604020202020204" pitchFamily="34" charset="0"/>
              </a:defRPr>
            </a:lvl1pPr>
          </a:lstStyle>
          <a:p>
            <a:fld id="{885932DF-9606-4758-A2B5-AF1153FB1ABB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228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92075" marR="0" indent="0" algn="l" defTabSz="914400" rtl="0" eaLnBrk="1" fontAlgn="auto" latinLnBrk="0" hangingPunct="1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sz="1000" kern="1200">
        <a:solidFill>
          <a:schemeClr val="tx1"/>
        </a:solidFill>
        <a:latin typeface="Helvetica 75 Bold" panose="020B0804020202020204" pitchFamily="34" charset="0"/>
        <a:ea typeface="+mn-ea"/>
        <a:cs typeface="+mn-cs"/>
      </a:defRPr>
    </a:lvl1pPr>
    <a:lvl2pPr marL="230188" marR="0" indent="-138113" algn="l" defTabSz="914400" rtl="0" eaLnBrk="1" fontAlgn="auto" latinLnBrk="0" hangingPunct="1">
      <a:lnSpc>
        <a:spcPct val="100000"/>
      </a:lnSpc>
      <a:spcBef>
        <a:spcPts val="0"/>
      </a:spcBef>
      <a:spcAft>
        <a:spcPts val="0"/>
      </a:spcAft>
      <a:buClrTx/>
      <a:buSzTx/>
      <a:buFont typeface="Wingdings" panose="05000000000000000000" pitchFamily="2" charset="2"/>
      <a:buChar char="§"/>
      <a:tabLst/>
      <a:defRPr sz="1000" kern="1200">
        <a:solidFill>
          <a:schemeClr val="tx1"/>
        </a:solidFill>
        <a:latin typeface="Helvetica 75 Bold" panose="020B0804020202020204" pitchFamily="34" charset="0"/>
        <a:ea typeface="+mn-ea"/>
        <a:cs typeface="+mn-cs"/>
      </a:defRPr>
    </a:lvl2pPr>
    <a:lvl3pPr marL="360363" marR="0" indent="-147638" algn="l" defTabSz="914400" rtl="0" eaLnBrk="1" fontAlgn="auto" latinLnBrk="0" hangingPunct="1">
      <a:lnSpc>
        <a:spcPct val="100000"/>
      </a:lnSpc>
      <a:spcBef>
        <a:spcPts val="0"/>
      </a:spcBef>
      <a:spcAft>
        <a:spcPts val="0"/>
      </a:spcAft>
      <a:buClrTx/>
      <a:buSzTx/>
      <a:buFont typeface="Helvetica 55 Roman" panose="020B0604020202020204" pitchFamily="34" charset="0"/>
      <a:buChar char="–"/>
      <a:tabLst/>
      <a:defRPr sz="1000" kern="1200">
        <a:solidFill>
          <a:schemeClr val="tx1"/>
        </a:solidFill>
        <a:latin typeface="Helvetica 75 Bold" panose="020B0804020202020204" pitchFamily="34" charset="0"/>
        <a:ea typeface="+mn-ea"/>
        <a:cs typeface="+mn-cs"/>
      </a:defRPr>
    </a:lvl3pPr>
    <a:lvl4pPr marL="522288" marR="0" indent="-138113" algn="l" defTabSz="914400" rtl="0" eaLnBrk="1" fontAlgn="auto" latinLnBrk="0" hangingPunct="1">
      <a:lnSpc>
        <a:spcPct val="100000"/>
      </a:lnSpc>
      <a:spcBef>
        <a:spcPts val="0"/>
      </a:spcBef>
      <a:spcAft>
        <a:spcPts val="0"/>
      </a:spcAft>
      <a:buClrTx/>
      <a:buSzTx/>
      <a:buFont typeface="Helvetica 55 Roman" panose="020B0604020202020204" pitchFamily="34" charset="0"/>
      <a:buChar char="–"/>
      <a:tabLst/>
      <a:defRPr sz="1000" kern="1200">
        <a:solidFill>
          <a:schemeClr val="tx1"/>
        </a:solidFill>
        <a:latin typeface="Helvetica 75 Bold" panose="020B0804020202020204" pitchFamily="34" charset="0"/>
        <a:ea typeface="+mn-ea"/>
        <a:cs typeface="+mn-cs"/>
      </a:defRPr>
    </a:lvl4pPr>
    <a:lvl5pPr marL="668338" marR="0" indent="-146050" algn="l" defTabSz="914400" rtl="0" eaLnBrk="1" fontAlgn="auto" latinLnBrk="0" hangingPunct="1">
      <a:lnSpc>
        <a:spcPct val="100000"/>
      </a:lnSpc>
      <a:spcBef>
        <a:spcPts val="0"/>
      </a:spcBef>
      <a:spcAft>
        <a:spcPts val="0"/>
      </a:spcAft>
      <a:buClrTx/>
      <a:buSzTx/>
      <a:buFont typeface="Helvetica 55 Roman" panose="020B0604020202020204" pitchFamily="34" charset="0"/>
      <a:buChar char="–"/>
      <a:tabLst/>
      <a:defRPr sz="1000" kern="1200">
        <a:solidFill>
          <a:schemeClr val="tx1"/>
        </a:solidFill>
        <a:latin typeface="Helvetica 75 Bold" panose="020B08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14326" y="1181101"/>
            <a:ext cx="8515350" cy="3370262"/>
          </a:xfrm>
        </p:spPr>
        <p:txBody>
          <a:bodyPr/>
          <a:lstStyle>
            <a:lvl1pPr>
              <a:defRPr/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/>
            </a:lvl6pPr>
          </a:lstStyle>
          <a:p>
            <a:pPr lvl="0"/>
            <a:r>
              <a:rPr lang="fr-FR" noProof="0" dirty="0" smtClean="0"/>
              <a:t>Cliquez pour modifier le texte</a:t>
            </a:r>
          </a:p>
          <a:p>
            <a:pPr lvl="1"/>
            <a:r>
              <a:rPr lang="fr-FR" noProof="0" dirty="0" smtClean="0"/>
              <a:t>Deuxième niveau</a:t>
            </a:r>
          </a:p>
          <a:p>
            <a:pPr lvl="2"/>
            <a:r>
              <a:rPr lang="fr-FR" noProof="0" dirty="0" smtClean="0"/>
              <a:t>Troisième niveau</a:t>
            </a:r>
          </a:p>
          <a:p>
            <a:pPr lvl="3"/>
            <a:r>
              <a:rPr lang="fr-FR" noProof="0" dirty="0" smtClean="0"/>
              <a:t>Quatrième niveau</a:t>
            </a:r>
          </a:p>
          <a:p>
            <a:pPr lvl="4"/>
            <a:r>
              <a:rPr lang="fr-FR" noProof="0" dirty="0" smtClean="0"/>
              <a:t>Cinquième niveau</a:t>
            </a:r>
          </a:p>
          <a:p>
            <a:pPr lvl="5"/>
            <a:r>
              <a:rPr lang="fr-FR" noProof="0" dirty="0" smtClean="0"/>
              <a:t>Sixième niveau</a:t>
            </a:r>
            <a:endParaRPr lang="fr-FR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Cliquez pour modifier le titre</a:t>
            </a:r>
            <a:endParaRPr lang="fr-FR" noProof="0" dirty="0"/>
          </a:p>
        </p:txBody>
      </p:sp>
      <p:sp>
        <p:nvSpPr>
          <p:cNvPr id="4" name="TextBox 3"/>
          <p:cNvSpPr txBox="1"/>
          <p:nvPr userDrawn="1"/>
        </p:nvSpPr>
        <p:spPr>
          <a:xfrm>
            <a:off x="619545" y="4749146"/>
            <a:ext cx="738985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kumimoji="0" lang="fr-FR" sz="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Helvetica 75 Bold" panose="020B0804020202020204" pitchFamily="34" charset="0"/>
                <a:ea typeface="+mn-ea"/>
                <a:cs typeface="+mn-cs"/>
              </a:rPr>
              <a:t>Interne Orange</a:t>
            </a:r>
            <a:endParaRPr kumimoji="0" lang="fr-FR" sz="8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Helvetica 75 Bold" panose="020B08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5300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13535" y="267618"/>
            <a:ext cx="4829289" cy="2304131"/>
          </a:xfrm>
        </p:spPr>
        <p:txBody>
          <a:bodyPr>
            <a:noAutofit/>
          </a:bodyPr>
          <a:lstStyle>
            <a:lvl1pPr algn="l">
              <a:lnSpc>
                <a:spcPct val="85000"/>
              </a:lnSpc>
              <a:defRPr sz="5500" baseline="0">
                <a:solidFill>
                  <a:schemeClr val="tx1"/>
                </a:solidFill>
              </a:defRPr>
            </a:lvl1pPr>
          </a:lstStyle>
          <a:p>
            <a:r>
              <a:rPr lang="fr-FR" noProof="0" dirty="0" smtClean="0"/>
              <a:t>Cliquez pour modifier le titre</a:t>
            </a:r>
            <a:endParaRPr lang="fr-FR" noProof="0" dirty="0"/>
          </a:p>
        </p:txBody>
      </p:sp>
      <p:sp>
        <p:nvSpPr>
          <p:cNvPr id="17" name="Text Placeholder 17"/>
          <p:cNvSpPr>
            <a:spLocks noGrp="1"/>
          </p:cNvSpPr>
          <p:nvPr>
            <p:ph type="body" sz="quarter" idx="16" hasCustomPrompt="1"/>
          </p:nvPr>
        </p:nvSpPr>
        <p:spPr>
          <a:xfrm>
            <a:off x="5800726" y="266701"/>
            <a:ext cx="3028950" cy="34036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noProof="0" dirty="0" smtClean="0"/>
              <a:t>Cliquez pour modifier le texte</a:t>
            </a:r>
          </a:p>
          <a:p>
            <a:pPr lvl="1"/>
            <a:r>
              <a:rPr lang="fr-FR" noProof="0" dirty="0" smtClean="0"/>
              <a:t>Deuxième niveau</a:t>
            </a:r>
            <a:endParaRPr lang="fr-FR" noProof="0" dirty="0"/>
          </a:p>
        </p:txBody>
      </p:sp>
      <p:sp>
        <p:nvSpPr>
          <p:cNvPr id="16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14325" y="2704144"/>
            <a:ext cx="4827547" cy="966156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tx1"/>
                </a:solidFill>
              </a:defRPr>
            </a:lvl1pPr>
            <a:lvl2pPr marL="180975" indent="-180975" algn="l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defRPr>
                <a:solidFill>
                  <a:schemeClr val="tx1"/>
                </a:solidFill>
              </a:defRPr>
            </a:lvl2pPr>
            <a:lvl3pPr marL="406800" indent="-190800" algn="l">
              <a:spcBef>
                <a:spcPts val="336"/>
              </a:spcBef>
              <a:buClrTx/>
              <a:buFont typeface="Helvetica 55 Roman" panose="020B0604020202020204" pitchFamily="34" charset="0"/>
              <a:buChar char="–"/>
              <a:defRPr>
                <a:solidFill>
                  <a:schemeClr val="tx1"/>
                </a:solidFill>
                <a:latin typeface="Helvetica 55 Roman" panose="020B0604020202020204" pitchFamily="34" charset="0"/>
              </a:defRPr>
            </a:lvl3pPr>
            <a:lvl4pPr marL="594000" indent="-172800" algn="l">
              <a:spcBef>
                <a:spcPts val="24"/>
              </a:spcBef>
              <a:buFont typeface="Helvetica 55 Roman" panose="020B0604020202020204" pitchFamily="34" charset="0"/>
              <a:buChar char="–"/>
              <a:defRPr>
                <a:solidFill>
                  <a:schemeClr val="tx1"/>
                </a:solidFill>
              </a:defRPr>
            </a:lvl4pPr>
            <a:lvl5pPr marL="799200" indent="-190800" algn="l">
              <a:buFont typeface="Helvetica 55 Roman" panose="020B0604020202020204" pitchFamily="34" charset="0"/>
              <a:buChar char="–"/>
              <a:defRPr>
                <a:solidFill>
                  <a:schemeClr val="tx1"/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noProof="0" dirty="0" smtClean="0"/>
              <a:t>Cliquez pour modifier le nom du présentateur</a:t>
            </a:r>
          </a:p>
        </p:txBody>
      </p:sp>
      <p:grpSp>
        <p:nvGrpSpPr>
          <p:cNvPr id="3" name="Group 2"/>
          <p:cNvGrpSpPr/>
          <p:nvPr userDrawn="1"/>
        </p:nvGrpSpPr>
        <p:grpSpPr>
          <a:xfrm>
            <a:off x="313535" y="4233863"/>
            <a:ext cx="612775" cy="612775"/>
            <a:chOff x="313535" y="4233863"/>
            <a:chExt cx="612775" cy="612775"/>
          </a:xfrm>
        </p:grpSpPr>
        <p:sp>
          <p:nvSpPr>
            <p:cNvPr id="50" name="Rectangle 5"/>
            <p:cNvSpPr>
              <a:spLocks noChangeArrowheads="1"/>
            </p:cNvSpPr>
            <p:nvPr userDrawn="1"/>
          </p:nvSpPr>
          <p:spPr bwMode="auto">
            <a:xfrm>
              <a:off x="313535" y="4233863"/>
              <a:ext cx="612775" cy="612775"/>
            </a:xfrm>
            <a:prstGeom prst="rect">
              <a:avLst/>
            </a:prstGeom>
            <a:solidFill>
              <a:srgbClr val="FF7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 noProof="0" dirty="0"/>
            </a:p>
          </p:txBody>
        </p:sp>
        <p:sp>
          <p:nvSpPr>
            <p:cNvPr id="51" name="Freeform 6"/>
            <p:cNvSpPr>
              <a:spLocks noEditPoints="1"/>
            </p:cNvSpPr>
            <p:nvPr userDrawn="1"/>
          </p:nvSpPr>
          <p:spPr bwMode="auto">
            <a:xfrm>
              <a:off x="500860" y="4708526"/>
              <a:ext cx="74613" cy="87313"/>
            </a:xfrm>
            <a:custGeom>
              <a:avLst/>
              <a:gdLst>
                <a:gd name="T0" fmla="*/ 66 w 93"/>
                <a:gd name="T1" fmla="*/ 99 h 109"/>
                <a:gd name="T2" fmla="*/ 31 w 93"/>
                <a:gd name="T3" fmla="*/ 109 h 109"/>
                <a:gd name="T4" fmla="*/ 0 w 93"/>
                <a:gd name="T5" fmla="*/ 79 h 109"/>
                <a:gd name="T6" fmla="*/ 66 w 93"/>
                <a:gd name="T7" fmla="*/ 37 h 109"/>
                <a:gd name="T8" fmla="*/ 66 w 93"/>
                <a:gd name="T9" fmla="*/ 32 h 109"/>
                <a:gd name="T10" fmla="*/ 49 w 93"/>
                <a:gd name="T11" fmla="*/ 19 h 109"/>
                <a:gd name="T12" fmla="*/ 24 w 93"/>
                <a:gd name="T13" fmla="*/ 32 h 109"/>
                <a:gd name="T14" fmla="*/ 5 w 93"/>
                <a:gd name="T15" fmla="*/ 21 h 109"/>
                <a:gd name="T16" fmla="*/ 50 w 93"/>
                <a:gd name="T17" fmla="*/ 0 h 109"/>
                <a:gd name="T18" fmla="*/ 93 w 93"/>
                <a:gd name="T19" fmla="*/ 32 h 109"/>
                <a:gd name="T20" fmla="*/ 93 w 93"/>
                <a:gd name="T21" fmla="*/ 108 h 109"/>
                <a:gd name="T22" fmla="*/ 68 w 93"/>
                <a:gd name="T23" fmla="*/ 108 h 109"/>
                <a:gd name="T24" fmla="*/ 66 w 93"/>
                <a:gd name="T25" fmla="*/ 99 h 109"/>
                <a:gd name="T26" fmla="*/ 27 w 93"/>
                <a:gd name="T27" fmla="*/ 77 h 109"/>
                <a:gd name="T28" fmla="*/ 39 w 93"/>
                <a:gd name="T29" fmla="*/ 90 h 109"/>
                <a:gd name="T30" fmla="*/ 65 w 93"/>
                <a:gd name="T31" fmla="*/ 79 h 109"/>
                <a:gd name="T32" fmla="*/ 65 w 93"/>
                <a:gd name="T33" fmla="*/ 54 h 109"/>
                <a:gd name="T34" fmla="*/ 27 w 93"/>
                <a:gd name="T35" fmla="*/ 77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3" h="109">
                  <a:moveTo>
                    <a:pt x="66" y="99"/>
                  </a:moveTo>
                  <a:cubicBezTo>
                    <a:pt x="55" y="106"/>
                    <a:pt x="43" y="109"/>
                    <a:pt x="31" y="109"/>
                  </a:cubicBezTo>
                  <a:cubicBezTo>
                    <a:pt x="11" y="109"/>
                    <a:pt x="0" y="96"/>
                    <a:pt x="0" y="79"/>
                  </a:cubicBezTo>
                  <a:cubicBezTo>
                    <a:pt x="0" y="55"/>
                    <a:pt x="21" y="42"/>
                    <a:pt x="66" y="37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6" y="24"/>
                    <a:pt x="60" y="19"/>
                    <a:pt x="49" y="19"/>
                  </a:cubicBezTo>
                  <a:cubicBezTo>
                    <a:pt x="39" y="19"/>
                    <a:pt x="30" y="24"/>
                    <a:pt x="24" y="3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5" y="7"/>
                    <a:pt x="30" y="0"/>
                    <a:pt x="50" y="0"/>
                  </a:cubicBezTo>
                  <a:cubicBezTo>
                    <a:pt x="77" y="0"/>
                    <a:pt x="93" y="12"/>
                    <a:pt x="93" y="32"/>
                  </a:cubicBezTo>
                  <a:cubicBezTo>
                    <a:pt x="93" y="32"/>
                    <a:pt x="93" y="108"/>
                    <a:pt x="93" y="108"/>
                  </a:cubicBezTo>
                  <a:cubicBezTo>
                    <a:pt x="68" y="108"/>
                    <a:pt x="68" y="108"/>
                    <a:pt x="68" y="108"/>
                  </a:cubicBezTo>
                  <a:lnTo>
                    <a:pt x="66" y="99"/>
                  </a:lnTo>
                  <a:close/>
                  <a:moveTo>
                    <a:pt x="27" y="77"/>
                  </a:moveTo>
                  <a:cubicBezTo>
                    <a:pt x="27" y="84"/>
                    <a:pt x="31" y="90"/>
                    <a:pt x="39" y="90"/>
                  </a:cubicBezTo>
                  <a:cubicBezTo>
                    <a:pt x="48" y="90"/>
                    <a:pt x="57" y="87"/>
                    <a:pt x="65" y="79"/>
                  </a:cubicBezTo>
                  <a:cubicBezTo>
                    <a:pt x="65" y="54"/>
                    <a:pt x="65" y="54"/>
                    <a:pt x="65" y="54"/>
                  </a:cubicBezTo>
                  <a:cubicBezTo>
                    <a:pt x="39" y="57"/>
                    <a:pt x="27" y="64"/>
                    <a:pt x="27" y="7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 noProof="0" dirty="0"/>
            </a:p>
          </p:txBody>
        </p:sp>
        <p:sp>
          <p:nvSpPr>
            <p:cNvPr id="52" name="Freeform 7"/>
            <p:cNvSpPr>
              <a:spLocks/>
            </p:cNvSpPr>
            <p:nvPr userDrawn="1"/>
          </p:nvSpPr>
          <p:spPr bwMode="auto">
            <a:xfrm>
              <a:off x="592935" y="4708526"/>
              <a:ext cx="76200" cy="87313"/>
            </a:xfrm>
            <a:custGeom>
              <a:avLst/>
              <a:gdLst>
                <a:gd name="T0" fmla="*/ 0 w 94"/>
                <a:gd name="T1" fmla="*/ 5 h 108"/>
                <a:gd name="T2" fmla="*/ 23 w 94"/>
                <a:gd name="T3" fmla="*/ 2 h 108"/>
                <a:gd name="T4" fmla="*/ 25 w 94"/>
                <a:gd name="T5" fmla="*/ 15 h 108"/>
                <a:gd name="T6" fmla="*/ 61 w 94"/>
                <a:gd name="T7" fmla="*/ 0 h 108"/>
                <a:gd name="T8" fmla="*/ 94 w 94"/>
                <a:gd name="T9" fmla="*/ 34 h 108"/>
                <a:gd name="T10" fmla="*/ 94 w 94"/>
                <a:gd name="T11" fmla="*/ 108 h 108"/>
                <a:gd name="T12" fmla="*/ 66 w 94"/>
                <a:gd name="T13" fmla="*/ 108 h 108"/>
                <a:gd name="T14" fmla="*/ 66 w 94"/>
                <a:gd name="T15" fmla="*/ 39 h 108"/>
                <a:gd name="T16" fmla="*/ 53 w 94"/>
                <a:gd name="T17" fmla="*/ 21 h 108"/>
                <a:gd name="T18" fmla="*/ 27 w 94"/>
                <a:gd name="T19" fmla="*/ 32 h 108"/>
                <a:gd name="T20" fmla="*/ 27 w 94"/>
                <a:gd name="T21" fmla="*/ 108 h 108"/>
                <a:gd name="T22" fmla="*/ 0 w 94"/>
                <a:gd name="T23" fmla="*/ 108 h 108"/>
                <a:gd name="T24" fmla="*/ 0 w 94"/>
                <a:gd name="T25" fmla="*/ 5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4" h="108">
                  <a:moveTo>
                    <a:pt x="0" y="5"/>
                  </a:moveTo>
                  <a:cubicBezTo>
                    <a:pt x="23" y="2"/>
                    <a:pt x="23" y="2"/>
                    <a:pt x="23" y="2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38" y="5"/>
                    <a:pt x="48" y="0"/>
                    <a:pt x="61" y="0"/>
                  </a:cubicBezTo>
                  <a:cubicBezTo>
                    <a:pt x="83" y="0"/>
                    <a:pt x="94" y="12"/>
                    <a:pt x="94" y="34"/>
                  </a:cubicBezTo>
                  <a:cubicBezTo>
                    <a:pt x="94" y="108"/>
                    <a:pt x="94" y="108"/>
                    <a:pt x="94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9"/>
                    <a:pt x="66" y="39"/>
                    <a:pt x="66" y="39"/>
                  </a:cubicBezTo>
                  <a:cubicBezTo>
                    <a:pt x="66" y="26"/>
                    <a:pt x="63" y="21"/>
                    <a:pt x="53" y="21"/>
                  </a:cubicBezTo>
                  <a:cubicBezTo>
                    <a:pt x="45" y="21"/>
                    <a:pt x="36" y="24"/>
                    <a:pt x="27" y="32"/>
                  </a:cubicBezTo>
                  <a:cubicBezTo>
                    <a:pt x="27" y="108"/>
                    <a:pt x="27" y="108"/>
                    <a:pt x="27" y="108"/>
                  </a:cubicBezTo>
                  <a:cubicBezTo>
                    <a:pt x="0" y="108"/>
                    <a:pt x="0" y="108"/>
                    <a:pt x="0" y="108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 noProof="0" dirty="0"/>
            </a:p>
          </p:txBody>
        </p:sp>
        <p:sp>
          <p:nvSpPr>
            <p:cNvPr id="53" name="Freeform 8"/>
            <p:cNvSpPr>
              <a:spLocks noEditPoints="1"/>
            </p:cNvSpPr>
            <p:nvPr userDrawn="1"/>
          </p:nvSpPr>
          <p:spPr bwMode="auto">
            <a:xfrm>
              <a:off x="778673" y="4708526"/>
              <a:ext cx="79375" cy="88900"/>
            </a:xfrm>
            <a:custGeom>
              <a:avLst/>
              <a:gdLst>
                <a:gd name="T0" fmla="*/ 50 w 98"/>
                <a:gd name="T1" fmla="*/ 110 h 110"/>
                <a:gd name="T2" fmla="*/ 0 w 98"/>
                <a:gd name="T3" fmla="*/ 55 h 110"/>
                <a:gd name="T4" fmla="*/ 49 w 98"/>
                <a:gd name="T5" fmla="*/ 0 h 110"/>
                <a:gd name="T6" fmla="*/ 98 w 98"/>
                <a:gd name="T7" fmla="*/ 54 h 110"/>
                <a:gd name="T8" fmla="*/ 97 w 98"/>
                <a:gd name="T9" fmla="*/ 59 h 110"/>
                <a:gd name="T10" fmla="*/ 27 w 98"/>
                <a:gd name="T11" fmla="*/ 59 h 110"/>
                <a:gd name="T12" fmla="*/ 52 w 98"/>
                <a:gd name="T13" fmla="*/ 89 h 110"/>
                <a:gd name="T14" fmla="*/ 76 w 98"/>
                <a:gd name="T15" fmla="*/ 76 h 110"/>
                <a:gd name="T16" fmla="*/ 96 w 98"/>
                <a:gd name="T17" fmla="*/ 87 h 110"/>
                <a:gd name="T18" fmla="*/ 50 w 98"/>
                <a:gd name="T19" fmla="*/ 110 h 110"/>
                <a:gd name="T20" fmla="*/ 70 w 98"/>
                <a:gd name="T21" fmla="*/ 41 h 110"/>
                <a:gd name="T22" fmla="*/ 49 w 98"/>
                <a:gd name="T23" fmla="*/ 19 h 110"/>
                <a:gd name="T24" fmla="*/ 28 w 98"/>
                <a:gd name="T25" fmla="*/ 41 h 110"/>
                <a:gd name="T26" fmla="*/ 70 w 98"/>
                <a:gd name="T27" fmla="*/ 41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8" h="110">
                  <a:moveTo>
                    <a:pt x="50" y="110"/>
                  </a:moveTo>
                  <a:cubicBezTo>
                    <a:pt x="19" y="110"/>
                    <a:pt x="0" y="90"/>
                    <a:pt x="0" y="55"/>
                  </a:cubicBezTo>
                  <a:cubicBezTo>
                    <a:pt x="0" y="20"/>
                    <a:pt x="19" y="0"/>
                    <a:pt x="49" y="0"/>
                  </a:cubicBezTo>
                  <a:cubicBezTo>
                    <a:pt x="80" y="0"/>
                    <a:pt x="98" y="20"/>
                    <a:pt x="98" y="54"/>
                  </a:cubicBezTo>
                  <a:cubicBezTo>
                    <a:pt x="98" y="56"/>
                    <a:pt x="97" y="57"/>
                    <a:pt x="9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8" y="79"/>
                    <a:pt x="36" y="89"/>
                    <a:pt x="52" y="89"/>
                  </a:cubicBezTo>
                  <a:cubicBezTo>
                    <a:pt x="63" y="89"/>
                    <a:pt x="70" y="85"/>
                    <a:pt x="76" y="76"/>
                  </a:cubicBezTo>
                  <a:cubicBezTo>
                    <a:pt x="96" y="87"/>
                    <a:pt x="96" y="87"/>
                    <a:pt x="96" y="87"/>
                  </a:cubicBezTo>
                  <a:cubicBezTo>
                    <a:pt x="87" y="102"/>
                    <a:pt x="71" y="110"/>
                    <a:pt x="50" y="110"/>
                  </a:cubicBezTo>
                  <a:close/>
                  <a:moveTo>
                    <a:pt x="70" y="41"/>
                  </a:moveTo>
                  <a:cubicBezTo>
                    <a:pt x="70" y="27"/>
                    <a:pt x="62" y="19"/>
                    <a:pt x="49" y="19"/>
                  </a:cubicBezTo>
                  <a:cubicBezTo>
                    <a:pt x="37" y="19"/>
                    <a:pt x="29" y="27"/>
                    <a:pt x="28" y="41"/>
                  </a:cubicBezTo>
                  <a:lnTo>
                    <a:pt x="70" y="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 noProof="0" dirty="0"/>
            </a:p>
          </p:txBody>
        </p:sp>
        <p:sp>
          <p:nvSpPr>
            <p:cNvPr id="54" name="Freeform 9"/>
            <p:cNvSpPr>
              <a:spLocks noEditPoints="1"/>
            </p:cNvSpPr>
            <p:nvPr userDrawn="1"/>
          </p:nvSpPr>
          <p:spPr bwMode="auto">
            <a:xfrm>
              <a:off x="346873" y="4708526"/>
              <a:ext cx="84138" cy="88900"/>
            </a:xfrm>
            <a:custGeom>
              <a:avLst/>
              <a:gdLst>
                <a:gd name="T0" fmla="*/ 52 w 104"/>
                <a:gd name="T1" fmla="*/ 111 h 111"/>
                <a:gd name="T2" fmla="*/ 0 w 104"/>
                <a:gd name="T3" fmla="*/ 55 h 111"/>
                <a:gd name="T4" fmla="*/ 52 w 104"/>
                <a:gd name="T5" fmla="*/ 0 h 111"/>
                <a:gd name="T6" fmla="*/ 104 w 104"/>
                <a:gd name="T7" fmla="*/ 55 h 111"/>
                <a:gd name="T8" fmla="*/ 52 w 104"/>
                <a:gd name="T9" fmla="*/ 111 h 111"/>
                <a:gd name="T10" fmla="*/ 52 w 104"/>
                <a:gd name="T11" fmla="*/ 23 h 111"/>
                <a:gd name="T12" fmla="*/ 28 w 104"/>
                <a:gd name="T13" fmla="*/ 55 h 111"/>
                <a:gd name="T14" fmla="*/ 52 w 104"/>
                <a:gd name="T15" fmla="*/ 87 h 111"/>
                <a:gd name="T16" fmla="*/ 77 w 104"/>
                <a:gd name="T17" fmla="*/ 55 h 111"/>
                <a:gd name="T18" fmla="*/ 52 w 104"/>
                <a:gd name="T19" fmla="*/ 23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11">
                  <a:moveTo>
                    <a:pt x="52" y="111"/>
                  </a:moveTo>
                  <a:cubicBezTo>
                    <a:pt x="25" y="111"/>
                    <a:pt x="0" y="93"/>
                    <a:pt x="0" y="55"/>
                  </a:cubicBezTo>
                  <a:cubicBezTo>
                    <a:pt x="0" y="17"/>
                    <a:pt x="25" y="0"/>
                    <a:pt x="52" y="0"/>
                  </a:cubicBezTo>
                  <a:cubicBezTo>
                    <a:pt x="79" y="0"/>
                    <a:pt x="104" y="17"/>
                    <a:pt x="104" y="55"/>
                  </a:cubicBezTo>
                  <a:cubicBezTo>
                    <a:pt x="104" y="93"/>
                    <a:pt x="79" y="111"/>
                    <a:pt x="52" y="111"/>
                  </a:cubicBezTo>
                  <a:close/>
                  <a:moveTo>
                    <a:pt x="52" y="23"/>
                  </a:moveTo>
                  <a:cubicBezTo>
                    <a:pt x="31" y="23"/>
                    <a:pt x="28" y="42"/>
                    <a:pt x="28" y="55"/>
                  </a:cubicBezTo>
                  <a:cubicBezTo>
                    <a:pt x="28" y="69"/>
                    <a:pt x="31" y="87"/>
                    <a:pt x="52" y="87"/>
                  </a:cubicBezTo>
                  <a:cubicBezTo>
                    <a:pt x="73" y="87"/>
                    <a:pt x="77" y="69"/>
                    <a:pt x="77" y="55"/>
                  </a:cubicBezTo>
                  <a:cubicBezTo>
                    <a:pt x="77" y="42"/>
                    <a:pt x="73" y="23"/>
                    <a:pt x="52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 noProof="0" dirty="0"/>
            </a:p>
          </p:txBody>
        </p:sp>
        <p:sp>
          <p:nvSpPr>
            <p:cNvPr id="55" name="Freeform 10"/>
            <p:cNvSpPr>
              <a:spLocks/>
            </p:cNvSpPr>
            <p:nvPr userDrawn="1"/>
          </p:nvSpPr>
          <p:spPr bwMode="auto">
            <a:xfrm>
              <a:off x="446885" y="4708526"/>
              <a:ext cx="47625" cy="87313"/>
            </a:xfrm>
            <a:custGeom>
              <a:avLst/>
              <a:gdLst>
                <a:gd name="T0" fmla="*/ 0 w 59"/>
                <a:gd name="T1" fmla="*/ 3 h 108"/>
                <a:gd name="T2" fmla="*/ 26 w 59"/>
                <a:gd name="T3" fmla="*/ 3 h 108"/>
                <a:gd name="T4" fmla="*/ 26 w 59"/>
                <a:gd name="T5" fmla="*/ 15 h 108"/>
                <a:gd name="T6" fmla="*/ 55 w 59"/>
                <a:gd name="T7" fmla="*/ 0 h 108"/>
                <a:gd name="T8" fmla="*/ 59 w 59"/>
                <a:gd name="T9" fmla="*/ 1 h 108"/>
                <a:gd name="T10" fmla="*/ 59 w 59"/>
                <a:gd name="T11" fmla="*/ 27 h 108"/>
                <a:gd name="T12" fmla="*/ 58 w 59"/>
                <a:gd name="T13" fmla="*/ 27 h 108"/>
                <a:gd name="T14" fmla="*/ 28 w 59"/>
                <a:gd name="T15" fmla="*/ 38 h 108"/>
                <a:gd name="T16" fmla="*/ 28 w 59"/>
                <a:gd name="T17" fmla="*/ 108 h 108"/>
                <a:gd name="T18" fmla="*/ 0 w 59"/>
                <a:gd name="T19" fmla="*/ 108 h 108"/>
                <a:gd name="T20" fmla="*/ 0 w 59"/>
                <a:gd name="T21" fmla="*/ 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" h="108">
                  <a:moveTo>
                    <a:pt x="0" y="3"/>
                  </a:moveTo>
                  <a:cubicBezTo>
                    <a:pt x="26" y="3"/>
                    <a:pt x="26" y="3"/>
                    <a:pt x="26" y="3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31" y="8"/>
                    <a:pt x="44" y="0"/>
                    <a:pt x="55" y="0"/>
                  </a:cubicBezTo>
                  <a:cubicBezTo>
                    <a:pt x="57" y="0"/>
                    <a:pt x="58" y="0"/>
                    <a:pt x="59" y="1"/>
                  </a:cubicBezTo>
                  <a:cubicBezTo>
                    <a:pt x="59" y="27"/>
                    <a:pt x="59" y="27"/>
                    <a:pt x="59" y="27"/>
                  </a:cubicBezTo>
                  <a:cubicBezTo>
                    <a:pt x="59" y="27"/>
                    <a:pt x="58" y="27"/>
                    <a:pt x="58" y="27"/>
                  </a:cubicBezTo>
                  <a:cubicBezTo>
                    <a:pt x="46" y="27"/>
                    <a:pt x="32" y="28"/>
                    <a:pt x="28" y="38"/>
                  </a:cubicBezTo>
                  <a:cubicBezTo>
                    <a:pt x="28" y="108"/>
                    <a:pt x="28" y="108"/>
                    <a:pt x="28" y="108"/>
                  </a:cubicBezTo>
                  <a:cubicBezTo>
                    <a:pt x="0" y="108"/>
                    <a:pt x="0" y="108"/>
                    <a:pt x="0" y="108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 noProof="0" dirty="0"/>
            </a:p>
          </p:txBody>
        </p:sp>
        <p:sp>
          <p:nvSpPr>
            <p:cNvPr id="56" name="Freeform 11"/>
            <p:cNvSpPr>
              <a:spLocks noEditPoints="1"/>
            </p:cNvSpPr>
            <p:nvPr userDrawn="1"/>
          </p:nvSpPr>
          <p:spPr bwMode="auto">
            <a:xfrm>
              <a:off x="685010" y="4708526"/>
              <a:ext cx="79375" cy="120650"/>
            </a:xfrm>
            <a:custGeom>
              <a:avLst/>
              <a:gdLst>
                <a:gd name="T0" fmla="*/ 49 w 98"/>
                <a:gd name="T1" fmla="*/ 85 h 149"/>
                <a:gd name="T2" fmla="*/ 72 w 98"/>
                <a:gd name="T3" fmla="*/ 50 h 149"/>
                <a:gd name="T4" fmla="*/ 49 w 98"/>
                <a:gd name="T5" fmla="*/ 20 h 149"/>
                <a:gd name="T6" fmla="*/ 28 w 98"/>
                <a:gd name="T7" fmla="*/ 51 h 149"/>
                <a:gd name="T8" fmla="*/ 49 w 98"/>
                <a:gd name="T9" fmla="*/ 85 h 149"/>
                <a:gd name="T10" fmla="*/ 98 w 98"/>
                <a:gd name="T11" fmla="*/ 2 h 149"/>
                <a:gd name="T12" fmla="*/ 98 w 98"/>
                <a:gd name="T13" fmla="*/ 102 h 149"/>
                <a:gd name="T14" fmla="*/ 47 w 98"/>
                <a:gd name="T15" fmla="*/ 149 h 149"/>
                <a:gd name="T16" fmla="*/ 3 w 98"/>
                <a:gd name="T17" fmla="*/ 123 h 149"/>
                <a:gd name="T18" fmla="*/ 30 w 98"/>
                <a:gd name="T19" fmla="*/ 118 h 149"/>
                <a:gd name="T20" fmla="*/ 50 w 98"/>
                <a:gd name="T21" fmla="*/ 128 h 149"/>
                <a:gd name="T22" fmla="*/ 72 w 98"/>
                <a:gd name="T23" fmla="*/ 105 h 149"/>
                <a:gd name="T24" fmla="*/ 72 w 98"/>
                <a:gd name="T25" fmla="*/ 93 h 149"/>
                <a:gd name="T26" fmla="*/ 71 w 98"/>
                <a:gd name="T27" fmla="*/ 92 h 149"/>
                <a:gd name="T28" fmla="*/ 44 w 98"/>
                <a:gd name="T29" fmla="*/ 108 h 149"/>
                <a:gd name="T30" fmla="*/ 0 w 98"/>
                <a:gd name="T31" fmla="*/ 55 h 149"/>
                <a:gd name="T32" fmla="*/ 42 w 98"/>
                <a:gd name="T33" fmla="*/ 0 h 149"/>
                <a:gd name="T34" fmla="*/ 73 w 98"/>
                <a:gd name="T35" fmla="*/ 15 h 149"/>
                <a:gd name="T36" fmla="*/ 73 w 98"/>
                <a:gd name="T37" fmla="*/ 15 h 149"/>
                <a:gd name="T38" fmla="*/ 75 w 98"/>
                <a:gd name="T39" fmla="*/ 2 h 149"/>
                <a:gd name="T40" fmla="*/ 98 w 98"/>
                <a:gd name="T41" fmla="*/ 2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8" h="149">
                  <a:moveTo>
                    <a:pt x="49" y="85"/>
                  </a:moveTo>
                  <a:cubicBezTo>
                    <a:pt x="70" y="85"/>
                    <a:pt x="72" y="64"/>
                    <a:pt x="72" y="50"/>
                  </a:cubicBezTo>
                  <a:cubicBezTo>
                    <a:pt x="72" y="33"/>
                    <a:pt x="64" y="20"/>
                    <a:pt x="49" y="20"/>
                  </a:cubicBezTo>
                  <a:cubicBezTo>
                    <a:pt x="39" y="20"/>
                    <a:pt x="28" y="27"/>
                    <a:pt x="28" y="51"/>
                  </a:cubicBezTo>
                  <a:cubicBezTo>
                    <a:pt x="28" y="64"/>
                    <a:pt x="29" y="85"/>
                    <a:pt x="49" y="85"/>
                  </a:cubicBezTo>
                  <a:close/>
                  <a:moveTo>
                    <a:pt x="98" y="2"/>
                  </a:moveTo>
                  <a:cubicBezTo>
                    <a:pt x="98" y="102"/>
                    <a:pt x="98" y="102"/>
                    <a:pt x="98" y="102"/>
                  </a:cubicBezTo>
                  <a:cubicBezTo>
                    <a:pt x="98" y="119"/>
                    <a:pt x="97" y="148"/>
                    <a:pt x="47" y="149"/>
                  </a:cubicBezTo>
                  <a:cubicBezTo>
                    <a:pt x="26" y="149"/>
                    <a:pt x="7" y="141"/>
                    <a:pt x="3" y="123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32" y="123"/>
                    <a:pt x="35" y="128"/>
                    <a:pt x="50" y="128"/>
                  </a:cubicBezTo>
                  <a:cubicBezTo>
                    <a:pt x="65" y="128"/>
                    <a:pt x="72" y="122"/>
                    <a:pt x="72" y="105"/>
                  </a:cubicBezTo>
                  <a:cubicBezTo>
                    <a:pt x="72" y="93"/>
                    <a:pt x="72" y="93"/>
                    <a:pt x="72" y="93"/>
                  </a:cubicBezTo>
                  <a:cubicBezTo>
                    <a:pt x="71" y="92"/>
                    <a:pt x="71" y="92"/>
                    <a:pt x="71" y="92"/>
                  </a:cubicBezTo>
                  <a:cubicBezTo>
                    <a:pt x="67" y="100"/>
                    <a:pt x="60" y="108"/>
                    <a:pt x="44" y="108"/>
                  </a:cubicBezTo>
                  <a:cubicBezTo>
                    <a:pt x="19" y="108"/>
                    <a:pt x="0" y="91"/>
                    <a:pt x="0" y="55"/>
                  </a:cubicBezTo>
                  <a:cubicBezTo>
                    <a:pt x="0" y="20"/>
                    <a:pt x="20" y="0"/>
                    <a:pt x="42" y="0"/>
                  </a:cubicBezTo>
                  <a:cubicBezTo>
                    <a:pt x="63" y="0"/>
                    <a:pt x="71" y="10"/>
                    <a:pt x="73" y="15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5" y="2"/>
                    <a:pt x="75" y="2"/>
                    <a:pt x="75" y="2"/>
                  </a:cubicBezTo>
                  <a:lnTo>
                    <a:pt x="98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 noProof="0" dirty="0"/>
            </a:p>
          </p:txBody>
        </p:sp>
        <p:sp>
          <p:nvSpPr>
            <p:cNvPr id="57" name="Freeform 12"/>
            <p:cNvSpPr>
              <a:spLocks noEditPoints="1"/>
            </p:cNvSpPr>
            <p:nvPr userDrawn="1"/>
          </p:nvSpPr>
          <p:spPr bwMode="auto">
            <a:xfrm>
              <a:off x="843760" y="4678363"/>
              <a:ext cx="58738" cy="26988"/>
            </a:xfrm>
            <a:custGeom>
              <a:avLst/>
              <a:gdLst>
                <a:gd name="T0" fmla="*/ 14 w 37"/>
                <a:gd name="T1" fmla="*/ 2 h 17"/>
                <a:gd name="T2" fmla="*/ 9 w 37"/>
                <a:gd name="T3" fmla="*/ 2 h 17"/>
                <a:gd name="T4" fmla="*/ 9 w 37"/>
                <a:gd name="T5" fmla="*/ 17 h 17"/>
                <a:gd name="T6" fmla="*/ 6 w 37"/>
                <a:gd name="T7" fmla="*/ 17 h 17"/>
                <a:gd name="T8" fmla="*/ 6 w 37"/>
                <a:gd name="T9" fmla="*/ 2 h 17"/>
                <a:gd name="T10" fmla="*/ 0 w 37"/>
                <a:gd name="T11" fmla="*/ 2 h 17"/>
                <a:gd name="T12" fmla="*/ 0 w 37"/>
                <a:gd name="T13" fmla="*/ 0 h 17"/>
                <a:gd name="T14" fmla="*/ 14 w 37"/>
                <a:gd name="T15" fmla="*/ 0 h 17"/>
                <a:gd name="T16" fmla="*/ 14 w 37"/>
                <a:gd name="T17" fmla="*/ 2 h 17"/>
                <a:gd name="T18" fmla="*/ 37 w 37"/>
                <a:gd name="T19" fmla="*/ 17 h 17"/>
                <a:gd name="T20" fmla="*/ 34 w 37"/>
                <a:gd name="T21" fmla="*/ 17 h 17"/>
                <a:gd name="T22" fmla="*/ 34 w 37"/>
                <a:gd name="T23" fmla="*/ 2 h 17"/>
                <a:gd name="T24" fmla="*/ 34 w 37"/>
                <a:gd name="T25" fmla="*/ 2 h 17"/>
                <a:gd name="T26" fmla="*/ 29 w 37"/>
                <a:gd name="T27" fmla="*/ 17 h 17"/>
                <a:gd name="T28" fmla="*/ 27 w 37"/>
                <a:gd name="T29" fmla="*/ 17 h 17"/>
                <a:gd name="T30" fmla="*/ 21 w 37"/>
                <a:gd name="T31" fmla="*/ 2 h 17"/>
                <a:gd name="T32" fmla="*/ 20 w 37"/>
                <a:gd name="T33" fmla="*/ 2 h 17"/>
                <a:gd name="T34" fmla="*/ 20 w 37"/>
                <a:gd name="T35" fmla="*/ 17 h 17"/>
                <a:gd name="T36" fmla="*/ 18 w 37"/>
                <a:gd name="T37" fmla="*/ 17 h 17"/>
                <a:gd name="T38" fmla="*/ 18 w 37"/>
                <a:gd name="T39" fmla="*/ 0 h 17"/>
                <a:gd name="T40" fmla="*/ 22 w 37"/>
                <a:gd name="T41" fmla="*/ 0 h 17"/>
                <a:gd name="T42" fmla="*/ 28 w 37"/>
                <a:gd name="T43" fmla="*/ 13 h 17"/>
                <a:gd name="T44" fmla="*/ 33 w 37"/>
                <a:gd name="T45" fmla="*/ 0 h 17"/>
                <a:gd name="T46" fmla="*/ 37 w 37"/>
                <a:gd name="T47" fmla="*/ 0 h 17"/>
                <a:gd name="T48" fmla="*/ 37 w 37"/>
                <a:gd name="T4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7">
                  <a:moveTo>
                    <a:pt x="14" y="2"/>
                  </a:moveTo>
                  <a:lnTo>
                    <a:pt x="9" y="2"/>
                  </a:lnTo>
                  <a:lnTo>
                    <a:pt x="9" y="17"/>
                  </a:lnTo>
                  <a:lnTo>
                    <a:pt x="6" y="17"/>
                  </a:lnTo>
                  <a:lnTo>
                    <a:pt x="6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14" y="0"/>
                  </a:lnTo>
                  <a:lnTo>
                    <a:pt x="14" y="2"/>
                  </a:lnTo>
                  <a:close/>
                  <a:moveTo>
                    <a:pt x="37" y="17"/>
                  </a:moveTo>
                  <a:lnTo>
                    <a:pt x="34" y="17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29" y="17"/>
                  </a:lnTo>
                  <a:lnTo>
                    <a:pt x="27" y="17"/>
                  </a:lnTo>
                  <a:lnTo>
                    <a:pt x="21" y="2"/>
                  </a:lnTo>
                  <a:lnTo>
                    <a:pt x="20" y="2"/>
                  </a:lnTo>
                  <a:lnTo>
                    <a:pt x="20" y="17"/>
                  </a:lnTo>
                  <a:lnTo>
                    <a:pt x="18" y="17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28" y="13"/>
                  </a:lnTo>
                  <a:lnTo>
                    <a:pt x="33" y="0"/>
                  </a:lnTo>
                  <a:lnTo>
                    <a:pt x="37" y="0"/>
                  </a:lnTo>
                  <a:lnTo>
                    <a:pt x="37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747094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 hasCustomPrompt="1"/>
          </p:nvPr>
        </p:nvSpPr>
        <p:spPr>
          <a:xfrm>
            <a:off x="314325" y="267494"/>
            <a:ext cx="8515349" cy="4283869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 marL="361950" indent="-361950">
              <a:spcBef>
                <a:spcPts val="0"/>
              </a:spcBef>
              <a:buClrTx/>
              <a:buSzPct val="100000"/>
              <a:buFont typeface="+mj-lt"/>
              <a:buAutoNum type="arabicPeriod"/>
              <a:defRPr sz="3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noProof="0" dirty="0" smtClean="0"/>
              <a:t>Cliquez pour modifier le contenu</a:t>
            </a:r>
          </a:p>
          <a:p>
            <a:pPr lvl="1"/>
            <a:r>
              <a:rPr lang="fr-FR" noProof="0" dirty="0" smtClean="0"/>
              <a:t>Deuxième niveau</a:t>
            </a:r>
            <a:endParaRPr lang="fr-FR" noProof="0" dirty="0"/>
          </a:p>
        </p:txBody>
      </p:sp>
      <p:sp>
        <p:nvSpPr>
          <p:cNvPr id="4" name="TextBox 3"/>
          <p:cNvSpPr txBox="1"/>
          <p:nvPr userDrawn="1"/>
        </p:nvSpPr>
        <p:spPr>
          <a:xfrm>
            <a:off x="619545" y="4749146"/>
            <a:ext cx="738985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kumimoji="0" lang="fr-FR" sz="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Helvetica 75 Bold" panose="020B0804020202020204" pitchFamily="34" charset="0"/>
                <a:ea typeface="+mn-ea"/>
                <a:cs typeface="+mn-cs"/>
              </a:rPr>
              <a:t>Interne Orange</a:t>
            </a:r>
            <a:endParaRPr kumimoji="0" lang="fr-FR" sz="8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Helvetica 75 Bold" panose="020B08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774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2" hasCustomPrompt="1"/>
          </p:nvPr>
        </p:nvSpPr>
        <p:spPr>
          <a:xfrm>
            <a:off x="313769" y="268288"/>
            <a:ext cx="6096839" cy="4283075"/>
          </a:xfrm>
        </p:spPr>
        <p:txBody>
          <a:bodyPr>
            <a:normAutofit/>
          </a:bodyPr>
          <a:lstStyle>
            <a:lvl1pPr>
              <a:lnSpc>
                <a:spcPct val="85000"/>
              </a:lnSpc>
              <a:spcBef>
                <a:spcPts val="0"/>
              </a:spcBef>
              <a:buNone/>
              <a:defRPr sz="5500" baseline="0"/>
            </a:lvl1pPr>
            <a:lvl2pPr>
              <a:lnSpc>
                <a:spcPct val="85000"/>
              </a:lnSpc>
              <a:spcBef>
                <a:spcPts val="0"/>
              </a:spcBef>
              <a:defRPr sz="5500"/>
            </a:lvl2pPr>
            <a:lvl3pPr>
              <a:defRPr sz="5500"/>
            </a:lvl3pPr>
            <a:lvl4pPr>
              <a:defRPr sz="5500"/>
            </a:lvl4pPr>
            <a:lvl5pPr>
              <a:defRPr sz="5500"/>
            </a:lvl5pPr>
          </a:lstStyle>
          <a:p>
            <a:pPr lvl="0"/>
            <a:r>
              <a:rPr lang="fr-FR" noProof="0" dirty="0" smtClean="0"/>
              <a:t>Cliquez pour modifier le nom de la section </a:t>
            </a:r>
          </a:p>
          <a:p>
            <a:pPr lvl="1"/>
            <a:r>
              <a:rPr lang="fr-FR" noProof="0" dirty="0" smtClean="0"/>
              <a:t>Deuxième niveau</a:t>
            </a:r>
            <a:endParaRPr lang="fr-FR" noProof="0" dirty="0"/>
          </a:p>
        </p:txBody>
      </p:sp>
      <p:sp>
        <p:nvSpPr>
          <p:cNvPr id="4" name="TextBox 3"/>
          <p:cNvSpPr txBox="1"/>
          <p:nvPr userDrawn="1"/>
        </p:nvSpPr>
        <p:spPr>
          <a:xfrm>
            <a:off x="619545" y="4749146"/>
            <a:ext cx="738985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kumimoji="0" lang="en-GB" sz="800" b="0" i="0" u="none" strike="noStrike" kern="1200" cap="none" spc="0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Helvetica 75 Bold" panose="020B0804020202020204" pitchFamily="34" charset="0"/>
                <a:ea typeface="+mn-ea"/>
                <a:cs typeface="+mn-cs"/>
              </a:rPr>
              <a:t>Interne Orange</a:t>
            </a:r>
            <a:endParaRPr kumimoji="0" lang="en-GB" sz="800" b="0" i="0" u="none" strike="noStrike" kern="1200" cap="none" spc="0" normalizeH="0" baseline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Helvetica 75 Bold" panose="020B08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480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13200" y="1181100"/>
            <a:ext cx="3968055" cy="3370262"/>
          </a:xfrm>
        </p:spPr>
        <p:txBody>
          <a:bodyPr>
            <a:normAutofit/>
          </a:bodyPr>
          <a:lstStyle>
            <a:lvl1pPr>
              <a:defRPr sz="1400" baseline="0"/>
            </a:lvl1pPr>
            <a:lvl2pPr>
              <a:defRPr sz="1400" baseline="0">
                <a:solidFill>
                  <a:schemeClr val="tx1"/>
                </a:solidFill>
              </a:defRPr>
            </a:lvl2pPr>
            <a:lvl3pPr>
              <a:defRPr sz="1400" baseline="0">
                <a:solidFill>
                  <a:schemeClr val="tx1"/>
                </a:solidFill>
              </a:defRPr>
            </a:lvl3pPr>
            <a:lvl4pPr>
              <a:defRPr sz="1400" baseline="0">
                <a:solidFill>
                  <a:schemeClr val="tx1"/>
                </a:solidFill>
              </a:defRPr>
            </a:lvl4pPr>
            <a:lvl5pPr>
              <a:defRPr sz="1400" baseline="0">
                <a:solidFill>
                  <a:schemeClr val="tx1"/>
                </a:solidFill>
              </a:defRPr>
            </a:lvl5pPr>
            <a:lvl6pPr>
              <a:defRPr sz="14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noProof="0" dirty="0" smtClean="0"/>
              <a:t>Cliquez pour modifier le texte</a:t>
            </a:r>
          </a:p>
          <a:p>
            <a:pPr lvl="1"/>
            <a:r>
              <a:rPr lang="fr-FR" noProof="0" dirty="0" smtClean="0"/>
              <a:t>Deuxième niveau</a:t>
            </a:r>
          </a:p>
          <a:p>
            <a:pPr lvl="2"/>
            <a:r>
              <a:rPr lang="fr-FR" noProof="0" dirty="0" smtClean="0"/>
              <a:t>Troisième niveau</a:t>
            </a:r>
          </a:p>
          <a:p>
            <a:pPr lvl="3"/>
            <a:r>
              <a:rPr lang="fr-FR" noProof="0" dirty="0" smtClean="0"/>
              <a:t>Quatrième niveau</a:t>
            </a:r>
          </a:p>
          <a:p>
            <a:pPr lvl="4"/>
            <a:r>
              <a:rPr lang="fr-FR" noProof="0" dirty="0" smtClean="0"/>
              <a:t>Cinquième niveau</a:t>
            </a:r>
          </a:p>
          <a:p>
            <a:pPr lvl="5"/>
            <a:r>
              <a:rPr lang="fr-FR" noProof="0" dirty="0" smtClean="0"/>
              <a:t>Sixième niveau</a:t>
            </a:r>
            <a:endParaRPr lang="fr-FR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864795" y="1181100"/>
            <a:ext cx="3964880" cy="3370262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  <a:lvl6pPr>
              <a:defRPr sz="14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noProof="0" dirty="0" smtClean="0"/>
              <a:t>Cliquez pour modifier le texte</a:t>
            </a:r>
          </a:p>
          <a:p>
            <a:pPr lvl="1"/>
            <a:r>
              <a:rPr lang="fr-FR" noProof="0" dirty="0" smtClean="0"/>
              <a:t>Deuxième niveau</a:t>
            </a:r>
          </a:p>
          <a:p>
            <a:pPr lvl="2"/>
            <a:r>
              <a:rPr lang="fr-FR" noProof="0" dirty="0" smtClean="0"/>
              <a:t>Troisième niveau</a:t>
            </a:r>
          </a:p>
          <a:p>
            <a:pPr lvl="3"/>
            <a:r>
              <a:rPr lang="fr-FR" noProof="0" dirty="0" smtClean="0"/>
              <a:t>Quatrième niveau</a:t>
            </a:r>
          </a:p>
          <a:p>
            <a:pPr lvl="4"/>
            <a:r>
              <a:rPr lang="fr-FR" noProof="0" dirty="0" smtClean="0"/>
              <a:t>Cinquième niveau</a:t>
            </a:r>
          </a:p>
          <a:p>
            <a:pPr lvl="5"/>
            <a:r>
              <a:rPr lang="fr-FR" noProof="0" dirty="0" smtClean="0"/>
              <a:t>Sixième niveau</a:t>
            </a:r>
            <a:endParaRPr lang="fr-FR" noProof="0" dirty="0"/>
          </a:p>
        </p:txBody>
      </p:sp>
      <p:sp>
        <p:nvSpPr>
          <p:cNvPr id="7" name="Title 6"/>
          <p:cNvSpPr>
            <a:spLocks noGrp="1"/>
          </p:cNvSpPr>
          <p:nvPr>
            <p:ph type="title" hasCustomPrompt="1"/>
          </p:nvPr>
        </p:nvSpPr>
        <p:spPr>
          <a:xfrm>
            <a:off x="313199" y="268288"/>
            <a:ext cx="8516475" cy="741362"/>
          </a:xfrm>
        </p:spPr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Cliquez pour modifier le titre</a:t>
            </a:r>
            <a:endParaRPr lang="fr-FR" noProof="0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619545" y="4749146"/>
            <a:ext cx="738985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kumimoji="0" lang="fr-FR" sz="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Helvetica 75 Bold" panose="020B0804020202020204" pitchFamily="34" charset="0"/>
                <a:ea typeface="+mn-ea"/>
                <a:cs typeface="+mn-cs"/>
              </a:rPr>
              <a:t>Interne Orange</a:t>
            </a:r>
            <a:endParaRPr kumimoji="0" lang="fr-FR" sz="8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Helvetica 75 Bold" panose="020B08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865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Cliquez pour modifier le titre</a:t>
            </a:r>
            <a:endParaRPr lang="fr-FR" noProof="0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619545" y="4749146"/>
            <a:ext cx="738985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kumimoji="0" lang="fr-FR" sz="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Helvetica 75 Bold" panose="020B0804020202020204" pitchFamily="34" charset="0"/>
                <a:ea typeface="+mn-ea"/>
                <a:cs typeface="+mn-cs"/>
              </a:rPr>
              <a:t>Interne Orange</a:t>
            </a:r>
            <a:endParaRPr kumimoji="0" lang="fr-FR" sz="8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Helvetica 75 Bold" panose="020B08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9284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age pleine pag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r>
              <a:rPr lang="fr-FR" noProof="0" dirty="0" smtClean="0"/>
              <a:t>Cliquez sur l'icône pour ajouter une photo</a:t>
            </a:r>
            <a:endParaRPr lang="fr-FR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000000"/>
                </a:solidFill>
              </a:defRPr>
            </a:lvl1pPr>
          </a:lstStyle>
          <a:p>
            <a:r>
              <a:rPr lang="fr-FR" dirty="0" smtClean="0"/>
              <a:t>Cliquez pour modifier le titre</a:t>
            </a:r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81881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619545" y="4749146"/>
            <a:ext cx="738985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kumimoji="0" lang="en-GB" sz="800" b="0" i="0" u="none" strike="noStrike" kern="1200" cap="none" spc="0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Helvetica 75 Bold" panose="020B0804020202020204" pitchFamily="34" charset="0"/>
                <a:ea typeface="+mn-ea"/>
                <a:cs typeface="+mn-cs"/>
              </a:rPr>
              <a:t>Interne Orange</a:t>
            </a:r>
            <a:endParaRPr kumimoji="0" lang="en-GB" sz="800" b="0" i="0" u="none" strike="noStrike" kern="1200" cap="none" spc="0" normalizeH="0" baseline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Helvetica 75 Bold" panose="020B08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00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14326" y="1181101"/>
            <a:ext cx="8515350" cy="3370262"/>
          </a:xfrm>
        </p:spPr>
        <p:txBody>
          <a:bodyPr/>
          <a:lstStyle>
            <a:lvl1pPr>
              <a:defRPr/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/>
            </a:lvl6pPr>
          </a:lstStyle>
          <a:p>
            <a:pPr lvl="0"/>
            <a:r>
              <a:rPr lang="fr-FR" noProof="0" dirty="0" smtClean="0"/>
              <a:t>Cliquez pour modifier le texte</a:t>
            </a:r>
          </a:p>
          <a:p>
            <a:pPr lvl="1"/>
            <a:r>
              <a:rPr lang="fr-FR" noProof="0" dirty="0" smtClean="0"/>
              <a:t>Deuxième niveau</a:t>
            </a:r>
          </a:p>
          <a:p>
            <a:pPr lvl="2"/>
            <a:r>
              <a:rPr lang="fr-FR" noProof="0" dirty="0" smtClean="0"/>
              <a:t>Troisième niveau</a:t>
            </a:r>
          </a:p>
          <a:p>
            <a:pPr lvl="3"/>
            <a:r>
              <a:rPr lang="fr-FR" noProof="0" dirty="0" smtClean="0"/>
              <a:t>Quatrième niveau</a:t>
            </a:r>
          </a:p>
          <a:p>
            <a:pPr lvl="4"/>
            <a:r>
              <a:rPr lang="fr-FR" noProof="0" dirty="0" smtClean="0"/>
              <a:t>Cinquième niveau</a:t>
            </a:r>
          </a:p>
          <a:p>
            <a:pPr lvl="5"/>
            <a:r>
              <a:rPr lang="fr-FR" noProof="0" dirty="0" smtClean="0"/>
              <a:t>Sixième niveau</a:t>
            </a:r>
            <a:endParaRPr lang="fr-FR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Cliquez pour modifier le titre</a:t>
            </a:r>
            <a:endParaRPr lang="fr-FR" noProof="0" dirty="0"/>
          </a:p>
        </p:txBody>
      </p:sp>
      <p:sp>
        <p:nvSpPr>
          <p:cNvPr id="4" name="TextBox 3"/>
          <p:cNvSpPr txBox="1"/>
          <p:nvPr userDrawn="1"/>
        </p:nvSpPr>
        <p:spPr>
          <a:xfrm>
            <a:off x="619545" y="4749146"/>
            <a:ext cx="738985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kumimoji="0" lang="fr-FR" sz="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Helvetica 75 Bold" panose="020B0804020202020204" pitchFamily="34" charset="0"/>
                <a:ea typeface="+mn-ea"/>
                <a:cs typeface="+mn-cs"/>
              </a:rPr>
              <a:t>Interne Orange</a:t>
            </a:r>
            <a:endParaRPr kumimoji="0" lang="fr-FR" sz="8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Helvetica 75 Bold" panose="020B08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5300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13200" y="268288"/>
            <a:ext cx="8516475" cy="741362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fr-FR" noProof="0" dirty="0" smtClean="0"/>
              <a:t>Cliquez pour modifier le titre</a:t>
            </a:r>
            <a:endParaRPr lang="fr-FR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3200" y="1181100"/>
            <a:ext cx="8516475" cy="337026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fr-FR" noProof="0" dirty="0" smtClean="0"/>
              <a:t>Cliquez pour modifier le texte</a:t>
            </a:r>
          </a:p>
          <a:p>
            <a:pPr lvl="1"/>
            <a:r>
              <a:rPr lang="fr-FR" noProof="0" dirty="0" smtClean="0"/>
              <a:t>Deuxième niveau</a:t>
            </a:r>
          </a:p>
          <a:p>
            <a:pPr lvl="2"/>
            <a:r>
              <a:rPr lang="fr-FR" noProof="0" dirty="0" smtClean="0"/>
              <a:t>Troisième niveau</a:t>
            </a:r>
          </a:p>
          <a:p>
            <a:pPr lvl="3"/>
            <a:r>
              <a:rPr lang="fr-FR" noProof="0" dirty="0" smtClean="0"/>
              <a:t>Quatrième niveau</a:t>
            </a:r>
          </a:p>
          <a:p>
            <a:pPr lvl="4"/>
            <a:r>
              <a:rPr lang="fr-FR" noProof="0" dirty="0" smtClean="0"/>
              <a:t>Cinquième niveau</a:t>
            </a:r>
          </a:p>
          <a:p>
            <a:pPr lvl="5"/>
            <a:r>
              <a:rPr lang="fr-FR" noProof="0" dirty="0" smtClean="0"/>
              <a:t>Sixième niveau</a:t>
            </a:r>
            <a:endParaRPr lang="fr-FR" noProof="0" dirty="0"/>
          </a:p>
        </p:txBody>
      </p:sp>
      <p:sp>
        <p:nvSpPr>
          <p:cNvPr id="9" name="Text Placeholder 10"/>
          <p:cNvSpPr txBox="1">
            <a:spLocks/>
          </p:cNvSpPr>
          <p:nvPr/>
        </p:nvSpPr>
        <p:spPr>
          <a:xfrm>
            <a:off x="314325" y="4535485"/>
            <a:ext cx="275010" cy="334961"/>
          </a:xfrm>
          <a:prstGeom prst="rect">
            <a:avLst/>
          </a:prstGeom>
        </p:spPr>
        <p:txBody>
          <a:bodyPr wrap="square" lIns="7200" tIns="0" rIns="0" bIns="0" anchor="b">
            <a:normAutofit/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tx1"/>
              </a:buClr>
              <a:buSzTx/>
              <a:buFont typeface="Helvetica 75" panose="020B0804020202020204" pitchFamily="34" charset="0"/>
              <a:buNone/>
              <a:tabLst/>
              <a:defRPr lang="fr-FR" sz="1200" kern="1200" baseline="0" dirty="0" smtClean="0">
                <a:solidFill>
                  <a:schemeClr val="tx1">
                    <a:lumMod val="50000"/>
                  </a:schemeClr>
                </a:solidFill>
                <a:latin typeface="Helvetica 75" panose="020B0804020202020204" pitchFamily="34" charset="0"/>
                <a:ea typeface="+mn-ea"/>
                <a:cs typeface="+mn-cs"/>
              </a:defRPr>
            </a:lvl1pPr>
            <a:lvl2pPr marL="688975" indent="-231775" algn="l" defTabSz="914400" rtl="0" eaLnBrk="1" fontAlgn="base" latinLnBrk="0" hangingPunct="1">
              <a:spcBef>
                <a:spcPct val="0"/>
              </a:spcBef>
              <a:spcAft>
                <a:spcPts val="600"/>
              </a:spcAft>
              <a:buFont typeface="Helvetica 45 Light" pitchFamily="34" charset="0"/>
              <a:buChar char="–"/>
              <a:defRPr lang="fr-FR" sz="2000" kern="1200" baseline="0" dirty="0" smtClean="0">
                <a:solidFill>
                  <a:schemeClr val="tx1"/>
                </a:solidFill>
                <a:latin typeface="Helvetica 75" panose="020B0804020202020204" pitchFamily="34" charset="0"/>
                <a:ea typeface="+mn-ea"/>
                <a:cs typeface="+mn-cs"/>
              </a:defRPr>
            </a:lvl2pPr>
            <a:lvl3pPr marL="1244600" indent="-285750" algn="l" defTabSz="914400" rtl="0" eaLnBrk="1" fontAlgn="base" latinLnBrk="0" hangingPunct="1">
              <a:spcBef>
                <a:spcPct val="0"/>
              </a:spcBef>
              <a:spcAft>
                <a:spcPts val="600"/>
              </a:spcAft>
              <a:buFont typeface="Helvetica 45 Light" pitchFamily="34" charset="0"/>
              <a:buChar char="–"/>
              <a:defRPr lang="fr-FR" sz="2000" kern="1200" baseline="0" dirty="0" smtClean="0">
                <a:solidFill>
                  <a:schemeClr val="tx1"/>
                </a:solidFill>
                <a:latin typeface="Helvetica 75" panose="020B0804020202020204" pitchFamily="34" charset="0"/>
                <a:ea typeface="+mn-ea"/>
                <a:cs typeface="+mn-cs"/>
              </a:defRPr>
            </a:lvl3pPr>
            <a:lvl4pPr marL="1663700" indent="-285750" algn="l" defTabSz="914400" rtl="0" eaLnBrk="1" fontAlgn="base" latinLnBrk="0" hangingPunct="1">
              <a:spcBef>
                <a:spcPct val="0"/>
              </a:spcBef>
              <a:spcAft>
                <a:spcPts val="600"/>
              </a:spcAft>
              <a:buFont typeface="Helvetica 45 Light" pitchFamily="34" charset="0"/>
              <a:buChar char="–"/>
              <a:defRPr lang="fr-FR" sz="2000" kern="1200" dirty="0" smtClean="0">
                <a:solidFill>
                  <a:schemeClr val="tx1"/>
                </a:solidFill>
                <a:latin typeface="Helvetica 75" panose="020B0804020202020204" pitchFamily="34" charset="0"/>
                <a:ea typeface="+mn-ea"/>
                <a:cs typeface="+mn-cs"/>
              </a:defRPr>
            </a:lvl4pPr>
            <a:lvl5pPr marL="2251075" indent="-596900" algn="l" defTabSz="914400" rtl="0" eaLnBrk="1" fontAlgn="base" latinLnBrk="0" hangingPunct="1">
              <a:spcBef>
                <a:spcPct val="0"/>
              </a:spcBef>
              <a:spcAft>
                <a:spcPts val="600"/>
              </a:spcAft>
              <a:buFont typeface="Helvetica 45 Light" pitchFamily="34" charset="0"/>
              <a:buChar char="–"/>
              <a:defRPr lang="fr-FR" sz="2000" kern="1200" dirty="0">
                <a:solidFill>
                  <a:schemeClr val="tx1"/>
                </a:solidFill>
                <a:latin typeface="Helvetica 75" panose="020B08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ts val="1200"/>
              </a:spcAft>
              <a:buClr>
                <a:srgbClr val="FFFFFF"/>
              </a:buClr>
              <a:buSzTx/>
              <a:buFont typeface="Helvetica 75" panose="020B0804020202020204" pitchFamily="34" charset="0"/>
              <a:buNone/>
              <a:tabLst/>
              <a:defRPr/>
            </a:pPr>
            <a:fld id="{8702007A-2642-4DC4-A457-FD791426C840}" type="slidenum">
              <a:rPr kumimoji="0" lang="fr-FR" sz="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elvetica 75 Bold" panose="020B0804020202020204" pitchFamily="34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85000"/>
                </a:lnSpc>
                <a:spcBef>
                  <a:spcPct val="0"/>
                </a:spcBef>
                <a:spcAft>
                  <a:spcPts val="1200"/>
                </a:spcAft>
                <a:buClr>
                  <a:srgbClr val="FFFFFF"/>
                </a:buClr>
                <a:buSzTx/>
                <a:buFont typeface="Helvetica 75" panose="020B0804020202020204" pitchFamily="34" charset="0"/>
                <a:buNone/>
                <a:tabLst/>
                <a:defRPr/>
              </a:pPr>
              <a:t>‹N°›</a:t>
            </a:fld>
            <a:endParaRPr kumimoji="0" lang="fr-FR" sz="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elvetica 75 Bold" panose="020B08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7071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65" r:id="rId3"/>
    <p:sldLayoutId id="2147483664" r:id="rId4"/>
    <p:sldLayoutId id="2147483661" r:id="rId5"/>
    <p:sldLayoutId id="2147483662" r:id="rId6"/>
    <p:sldLayoutId id="2147483663" r:id="rId7"/>
    <p:sldLayoutId id="2147483666" r:id="rId8"/>
    <p:sldLayoutId id="2147483688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None/>
        <a:defRPr sz="2000" kern="1200" spc="-20" baseline="0">
          <a:solidFill>
            <a:schemeClr val="bg2"/>
          </a:solidFill>
          <a:latin typeface="Helvetica 75 Bold" panose="020B080402020202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600"/>
        </a:spcBef>
        <a:buClr>
          <a:schemeClr val="bg1"/>
        </a:buClr>
        <a:buSzPct val="25000"/>
        <a:buFont typeface="Calibri" panose="020F0502020204030204" pitchFamily="34" charset="0"/>
        <a:buNone/>
        <a:tabLst/>
        <a:defRPr sz="1400" kern="1200" spc="-20" baseline="0">
          <a:solidFill>
            <a:schemeClr val="bg2"/>
          </a:solidFill>
          <a:latin typeface="Helvetica 75 Bold" panose="020B0804020202020204" pitchFamily="34" charset="0"/>
          <a:ea typeface="+mn-ea"/>
          <a:cs typeface="+mn-cs"/>
        </a:defRPr>
      </a:lvl1pPr>
      <a:lvl2pPr marL="0" indent="0" algn="l" defTabSz="914400" rtl="0" eaLnBrk="1" latinLnBrk="0" hangingPunct="1">
        <a:lnSpc>
          <a:spcPct val="90000"/>
        </a:lnSpc>
        <a:spcBef>
          <a:spcPts val="600"/>
        </a:spcBef>
        <a:buClr>
          <a:schemeClr val="bg1"/>
        </a:buClr>
        <a:buSzPct val="25000"/>
        <a:buFont typeface="Calibri" panose="020F0502020204030204" pitchFamily="34" charset="0"/>
        <a:buNone/>
        <a:defRPr sz="1400" kern="1200" spc="-20" baseline="0">
          <a:solidFill>
            <a:schemeClr val="tx1"/>
          </a:solidFill>
          <a:latin typeface="Helvetica 75 Bold" panose="020B0804020202020204" pitchFamily="34" charset="0"/>
          <a:ea typeface="+mn-ea"/>
          <a:cs typeface="+mn-cs"/>
        </a:defRPr>
      </a:lvl2pPr>
      <a:lvl3pPr marL="180975" indent="-180975" algn="l" defTabSz="914400" rtl="0" eaLnBrk="1" latinLnBrk="0" hangingPunct="1">
        <a:lnSpc>
          <a:spcPct val="90000"/>
        </a:lnSpc>
        <a:spcBef>
          <a:spcPts val="600"/>
        </a:spcBef>
        <a:buClr>
          <a:schemeClr val="bg2"/>
        </a:buClr>
        <a:buFont typeface="Wingdings" panose="05000000000000000000" pitchFamily="2" charset="2"/>
        <a:buChar char="§"/>
        <a:defRPr sz="1400" kern="1200" spc="-20" baseline="0">
          <a:solidFill>
            <a:schemeClr val="tx1"/>
          </a:solidFill>
          <a:latin typeface="Helvetica 75 Bold" panose="020B0804020202020204" pitchFamily="34" charset="0"/>
          <a:ea typeface="+mn-ea"/>
          <a:cs typeface="+mn-cs"/>
        </a:defRPr>
      </a:lvl3pPr>
      <a:lvl4pPr marL="407988" indent="-190500" algn="l" defTabSz="914400" rtl="0" eaLnBrk="1" latinLnBrk="0" hangingPunct="1">
        <a:lnSpc>
          <a:spcPct val="90000"/>
        </a:lnSpc>
        <a:spcBef>
          <a:spcPct val="20000"/>
        </a:spcBef>
        <a:buFont typeface="Arial" panose="020B0604020202020204" pitchFamily="34" charset="0"/>
        <a:buChar char="–"/>
        <a:defRPr sz="1400" kern="1200" spc="-20" baseline="0">
          <a:solidFill>
            <a:schemeClr val="tx1"/>
          </a:solidFill>
          <a:latin typeface="Helvetica 55 Roman" panose="000B0500000000000000" pitchFamily="34" charset="0"/>
          <a:ea typeface="+mn-ea"/>
          <a:cs typeface="+mn-cs"/>
        </a:defRPr>
      </a:lvl4pPr>
      <a:lvl5pPr marL="595313" indent="-173038" algn="l" defTabSz="914400" rtl="0" eaLnBrk="1" latinLnBrk="0" hangingPunct="1">
        <a:lnSpc>
          <a:spcPct val="90000"/>
        </a:lnSpc>
        <a:spcBef>
          <a:spcPct val="20000"/>
        </a:spcBef>
        <a:buClr>
          <a:schemeClr val="tx1"/>
        </a:buClr>
        <a:buFont typeface="Arial" panose="020B0604020202020204" pitchFamily="34" charset="0"/>
        <a:buChar char="–"/>
        <a:defRPr sz="1400" kern="1200" spc="-20" baseline="0">
          <a:solidFill>
            <a:schemeClr val="tx1"/>
          </a:solidFill>
          <a:latin typeface="Helvetica 55 Roman" panose="000B0500000000000000" pitchFamily="34" charset="0"/>
          <a:ea typeface="+mn-ea"/>
          <a:cs typeface="+mn-cs"/>
        </a:defRPr>
      </a:lvl5pPr>
      <a:lvl6pPr marL="800100" indent="-1905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Helvetica 55 Roman" panose="020B0604020202020204" pitchFamily="34" charset="0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-5798" y="-14196"/>
            <a:ext cx="899592" cy="771550"/>
            <a:chOff x="2971762" y="1295116"/>
            <a:chExt cx="3198925" cy="2487922"/>
          </a:xfrm>
        </p:grpSpPr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>
              <a:off x="2971762" y="1295116"/>
              <a:ext cx="3198925" cy="248792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" name="Rectangle 7"/>
            <p:cNvSpPr>
              <a:spLocks noChangeArrowheads="1"/>
            </p:cNvSpPr>
            <p:nvPr/>
          </p:nvSpPr>
          <p:spPr bwMode="auto">
            <a:xfrm>
              <a:off x="3076575" y="1397000"/>
              <a:ext cx="2987675" cy="228123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016375" y="2651125"/>
              <a:ext cx="747713" cy="431800"/>
            </a:xfrm>
            <a:custGeom>
              <a:avLst/>
              <a:gdLst>
                <a:gd name="T0" fmla="*/ 231 w 231"/>
                <a:gd name="T1" fmla="*/ 133 h 133"/>
                <a:gd name="T2" fmla="*/ 216 w 231"/>
                <a:gd name="T3" fmla="*/ 59 h 133"/>
                <a:gd name="T4" fmla="*/ 188 w 231"/>
                <a:gd name="T5" fmla="*/ 15 h 133"/>
                <a:gd name="T6" fmla="*/ 144 w 231"/>
                <a:gd name="T7" fmla="*/ 0 h 133"/>
                <a:gd name="T8" fmla="*/ 106 w 231"/>
                <a:gd name="T9" fmla="*/ 0 h 133"/>
                <a:gd name="T10" fmla="*/ 61 w 231"/>
                <a:gd name="T11" fmla="*/ 15 h 133"/>
                <a:gd name="T12" fmla="*/ 49 w 231"/>
                <a:gd name="T13" fmla="*/ 27 h 133"/>
                <a:gd name="T14" fmla="*/ 49 w 231"/>
                <a:gd name="T15" fmla="*/ 27 h 133"/>
                <a:gd name="T16" fmla="*/ 7 w 231"/>
                <a:gd name="T17" fmla="*/ 85 h 133"/>
                <a:gd name="T18" fmla="*/ 3 w 231"/>
                <a:gd name="T19" fmla="*/ 104 h 133"/>
                <a:gd name="T20" fmla="*/ 21 w 231"/>
                <a:gd name="T21" fmla="*/ 114 h 133"/>
                <a:gd name="T22" fmla="*/ 32 w 231"/>
                <a:gd name="T23" fmla="*/ 114 h 133"/>
                <a:gd name="T24" fmla="*/ 30 w 231"/>
                <a:gd name="T25" fmla="*/ 133 h 133"/>
                <a:gd name="T26" fmla="*/ 231 w 231"/>
                <a:gd name="T27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1" h="133">
                  <a:moveTo>
                    <a:pt x="231" y="133"/>
                  </a:moveTo>
                  <a:cubicBezTo>
                    <a:pt x="225" y="96"/>
                    <a:pt x="220" y="75"/>
                    <a:pt x="216" y="59"/>
                  </a:cubicBezTo>
                  <a:cubicBezTo>
                    <a:pt x="206" y="20"/>
                    <a:pt x="188" y="15"/>
                    <a:pt x="188" y="15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61" y="15"/>
                    <a:pt x="61" y="15"/>
                    <a:pt x="61" y="15"/>
                  </a:cubicBezTo>
                  <a:cubicBezTo>
                    <a:pt x="61" y="15"/>
                    <a:pt x="55" y="17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7" y="85"/>
                    <a:pt x="7" y="85"/>
                    <a:pt x="7" y="85"/>
                  </a:cubicBezTo>
                  <a:cubicBezTo>
                    <a:pt x="7" y="85"/>
                    <a:pt x="0" y="95"/>
                    <a:pt x="3" y="104"/>
                  </a:cubicBezTo>
                  <a:cubicBezTo>
                    <a:pt x="5" y="110"/>
                    <a:pt x="10" y="114"/>
                    <a:pt x="21" y="114"/>
                  </a:cubicBezTo>
                  <a:cubicBezTo>
                    <a:pt x="22" y="114"/>
                    <a:pt x="26" y="114"/>
                    <a:pt x="32" y="114"/>
                  </a:cubicBezTo>
                  <a:cubicBezTo>
                    <a:pt x="31" y="120"/>
                    <a:pt x="31" y="126"/>
                    <a:pt x="30" y="133"/>
                  </a:cubicBezTo>
                  <a:lnTo>
                    <a:pt x="231" y="1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3154363" y="3098800"/>
              <a:ext cx="193675" cy="134938"/>
            </a:xfrm>
            <a:custGeom>
              <a:avLst/>
              <a:gdLst>
                <a:gd name="T0" fmla="*/ 0 w 60"/>
                <a:gd name="T1" fmla="*/ 0 h 42"/>
                <a:gd name="T2" fmla="*/ 0 w 60"/>
                <a:gd name="T3" fmla="*/ 31 h 42"/>
                <a:gd name="T4" fmla="*/ 2 w 60"/>
                <a:gd name="T5" fmla="*/ 42 h 42"/>
                <a:gd name="T6" fmla="*/ 58 w 60"/>
                <a:gd name="T7" fmla="*/ 42 h 42"/>
                <a:gd name="T8" fmla="*/ 60 w 60"/>
                <a:gd name="T9" fmla="*/ 31 h 42"/>
                <a:gd name="T10" fmla="*/ 60 w 60"/>
                <a:gd name="T11" fmla="*/ 0 h 42"/>
                <a:gd name="T12" fmla="*/ 0 w 60"/>
                <a:gd name="T1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42">
                  <a:moveTo>
                    <a:pt x="0" y="0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5"/>
                    <a:pt x="0" y="38"/>
                    <a:pt x="2" y="42"/>
                  </a:cubicBezTo>
                  <a:cubicBezTo>
                    <a:pt x="58" y="42"/>
                    <a:pt x="58" y="42"/>
                    <a:pt x="58" y="42"/>
                  </a:cubicBezTo>
                  <a:cubicBezTo>
                    <a:pt x="59" y="38"/>
                    <a:pt x="60" y="35"/>
                    <a:pt x="60" y="31"/>
                  </a:cubicBezTo>
                  <a:cubicBezTo>
                    <a:pt x="60" y="0"/>
                    <a:pt x="60" y="0"/>
                    <a:pt x="6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114675" y="2903538"/>
              <a:ext cx="269875" cy="195263"/>
            </a:xfrm>
            <a:custGeom>
              <a:avLst/>
              <a:gdLst>
                <a:gd name="T0" fmla="*/ 67 w 83"/>
                <a:gd name="T1" fmla="*/ 60 h 60"/>
                <a:gd name="T2" fmla="*/ 83 w 83"/>
                <a:gd name="T3" fmla="*/ 45 h 60"/>
                <a:gd name="T4" fmla="*/ 64 w 83"/>
                <a:gd name="T5" fmla="*/ 48 h 60"/>
                <a:gd name="T6" fmla="*/ 76 w 83"/>
                <a:gd name="T7" fmla="*/ 27 h 60"/>
                <a:gd name="T8" fmla="*/ 57 w 83"/>
                <a:gd name="T9" fmla="*/ 36 h 60"/>
                <a:gd name="T10" fmla="*/ 64 w 83"/>
                <a:gd name="T11" fmla="*/ 10 h 60"/>
                <a:gd name="T12" fmla="*/ 48 w 83"/>
                <a:gd name="T13" fmla="*/ 26 h 60"/>
                <a:gd name="T14" fmla="*/ 42 w 83"/>
                <a:gd name="T15" fmla="*/ 0 h 60"/>
                <a:gd name="T16" fmla="*/ 36 w 83"/>
                <a:gd name="T17" fmla="*/ 26 h 60"/>
                <a:gd name="T18" fmla="*/ 19 w 83"/>
                <a:gd name="T19" fmla="*/ 10 h 60"/>
                <a:gd name="T20" fmla="*/ 27 w 83"/>
                <a:gd name="T21" fmla="*/ 36 h 60"/>
                <a:gd name="T22" fmla="*/ 7 w 83"/>
                <a:gd name="T23" fmla="*/ 27 h 60"/>
                <a:gd name="T24" fmla="*/ 20 w 83"/>
                <a:gd name="T25" fmla="*/ 48 h 60"/>
                <a:gd name="T26" fmla="*/ 1 w 83"/>
                <a:gd name="T27" fmla="*/ 45 h 60"/>
                <a:gd name="T28" fmla="*/ 16 w 83"/>
                <a:gd name="T29" fmla="*/ 60 h 60"/>
                <a:gd name="T30" fmla="*/ 67 w 83"/>
                <a:gd name="T31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3" h="60">
                  <a:moveTo>
                    <a:pt x="67" y="60"/>
                  </a:moveTo>
                  <a:cubicBezTo>
                    <a:pt x="75" y="54"/>
                    <a:pt x="83" y="48"/>
                    <a:pt x="83" y="45"/>
                  </a:cubicBezTo>
                  <a:cubicBezTo>
                    <a:pt x="82" y="42"/>
                    <a:pt x="73" y="44"/>
                    <a:pt x="64" y="48"/>
                  </a:cubicBezTo>
                  <a:cubicBezTo>
                    <a:pt x="71" y="40"/>
                    <a:pt x="78" y="30"/>
                    <a:pt x="76" y="27"/>
                  </a:cubicBezTo>
                  <a:cubicBezTo>
                    <a:pt x="75" y="24"/>
                    <a:pt x="65" y="30"/>
                    <a:pt x="57" y="36"/>
                  </a:cubicBezTo>
                  <a:cubicBezTo>
                    <a:pt x="62" y="26"/>
                    <a:pt x="67" y="12"/>
                    <a:pt x="64" y="10"/>
                  </a:cubicBezTo>
                  <a:cubicBezTo>
                    <a:pt x="62" y="8"/>
                    <a:pt x="54" y="17"/>
                    <a:pt x="48" y="26"/>
                  </a:cubicBezTo>
                  <a:cubicBezTo>
                    <a:pt x="47" y="15"/>
                    <a:pt x="45" y="0"/>
                    <a:pt x="42" y="0"/>
                  </a:cubicBezTo>
                  <a:cubicBezTo>
                    <a:pt x="38" y="0"/>
                    <a:pt x="36" y="15"/>
                    <a:pt x="36" y="26"/>
                  </a:cubicBezTo>
                  <a:cubicBezTo>
                    <a:pt x="29" y="17"/>
                    <a:pt x="21" y="8"/>
                    <a:pt x="19" y="10"/>
                  </a:cubicBezTo>
                  <a:cubicBezTo>
                    <a:pt x="17" y="12"/>
                    <a:pt x="22" y="26"/>
                    <a:pt x="27" y="36"/>
                  </a:cubicBezTo>
                  <a:cubicBezTo>
                    <a:pt x="18" y="30"/>
                    <a:pt x="8" y="24"/>
                    <a:pt x="7" y="27"/>
                  </a:cubicBezTo>
                  <a:cubicBezTo>
                    <a:pt x="6" y="30"/>
                    <a:pt x="13" y="40"/>
                    <a:pt x="20" y="48"/>
                  </a:cubicBezTo>
                  <a:cubicBezTo>
                    <a:pt x="11" y="44"/>
                    <a:pt x="1" y="42"/>
                    <a:pt x="1" y="45"/>
                  </a:cubicBezTo>
                  <a:cubicBezTo>
                    <a:pt x="0" y="48"/>
                    <a:pt x="8" y="54"/>
                    <a:pt x="16" y="60"/>
                  </a:cubicBezTo>
                  <a:lnTo>
                    <a:pt x="67" y="60"/>
                  </a:lnTo>
                  <a:close/>
                </a:path>
              </a:pathLst>
            </a:custGeom>
            <a:solidFill>
              <a:srgbClr val="0A6E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" name="Rectangle 11"/>
            <p:cNvSpPr>
              <a:spLocks noChangeArrowheads="1"/>
            </p:cNvSpPr>
            <p:nvPr/>
          </p:nvSpPr>
          <p:spPr bwMode="auto">
            <a:xfrm>
              <a:off x="4775200" y="1462088"/>
              <a:ext cx="1049338" cy="846138"/>
            </a:xfrm>
            <a:prstGeom prst="rect">
              <a:avLst/>
            </a:prstGeom>
            <a:solidFill>
              <a:srgbClr val="8F8F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" name="Rectangle 12"/>
            <p:cNvSpPr>
              <a:spLocks noChangeArrowheads="1"/>
            </p:cNvSpPr>
            <p:nvPr/>
          </p:nvSpPr>
          <p:spPr bwMode="auto">
            <a:xfrm>
              <a:off x="4794250" y="1484313"/>
              <a:ext cx="1011238" cy="8001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" name="Freeform 13"/>
            <p:cNvSpPr>
              <a:spLocks noEditPoints="1"/>
            </p:cNvSpPr>
            <p:nvPr/>
          </p:nvSpPr>
          <p:spPr bwMode="auto">
            <a:xfrm>
              <a:off x="4841875" y="1533525"/>
              <a:ext cx="914400" cy="700088"/>
            </a:xfrm>
            <a:custGeom>
              <a:avLst/>
              <a:gdLst>
                <a:gd name="T0" fmla="*/ 0 w 282"/>
                <a:gd name="T1" fmla="*/ 67 h 216"/>
                <a:gd name="T2" fmla="*/ 0 w 282"/>
                <a:gd name="T3" fmla="*/ 182 h 216"/>
                <a:gd name="T4" fmla="*/ 66 w 282"/>
                <a:gd name="T5" fmla="*/ 216 h 216"/>
                <a:gd name="T6" fmla="*/ 166 w 282"/>
                <a:gd name="T7" fmla="*/ 216 h 216"/>
                <a:gd name="T8" fmla="*/ 281 w 282"/>
                <a:gd name="T9" fmla="*/ 216 h 216"/>
                <a:gd name="T10" fmla="*/ 282 w 282"/>
                <a:gd name="T11" fmla="*/ 116 h 216"/>
                <a:gd name="T12" fmla="*/ 101 w 282"/>
                <a:gd name="T13" fmla="*/ 100 h 216"/>
                <a:gd name="T14" fmla="*/ 150 w 282"/>
                <a:gd name="T15" fmla="*/ 100 h 216"/>
                <a:gd name="T16" fmla="*/ 182 w 282"/>
                <a:gd name="T17" fmla="*/ 98 h 216"/>
                <a:gd name="T18" fmla="*/ 116 w 282"/>
                <a:gd name="T19" fmla="*/ 98 h 216"/>
                <a:gd name="T20" fmla="*/ 83 w 282"/>
                <a:gd name="T21" fmla="*/ 117 h 216"/>
                <a:gd name="T22" fmla="*/ 134 w 282"/>
                <a:gd name="T23" fmla="*/ 117 h 216"/>
                <a:gd name="T24" fmla="*/ 199 w 282"/>
                <a:gd name="T25" fmla="*/ 117 h 216"/>
                <a:gd name="T26" fmla="*/ 198 w 282"/>
                <a:gd name="T27" fmla="*/ 82 h 216"/>
                <a:gd name="T28" fmla="*/ 132 w 282"/>
                <a:gd name="T29" fmla="*/ 82 h 216"/>
                <a:gd name="T30" fmla="*/ 66 w 282"/>
                <a:gd name="T31" fmla="*/ 82 h 216"/>
                <a:gd name="T32" fmla="*/ 66 w 282"/>
                <a:gd name="T33" fmla="*/ 133 h 216"/>
                <a:gd name="T34" fmla="*/ 117 w 282"/>
                <a:gd name="T35" fmla="*/ 133 h 216"/>
                <a:gd name="T36" fmla="*/ 183 w 282"/>
                <a:gd name="T37" fmla="*/ 133 h 216"/>
                <a:gd name="T38" fmla="*/ 216 w 282"/>
                <a:gd name="T39" fmla="*/ 115 h 216"/>
                <a:gd name="T40" fmla="*/ 214 w 282"/>
                <a:gd name="T41" fmla="*/ 66 h 216"/>
                <a:gd name="T42" fmla="*/ 149 w 282"/>
                <a:gd name="T43" fmla="*/ 66 h 216"/>
                <a:gd name="T44" fmla="*/ 83 w 282"/>
                <a:gd name="T45" fmla="*/ 66 h 216"/>
                <a:gd name="T46" fmla="*/ 50 w 282"/>
                <a:gd name="T47" fmla="*/ 84 h 216"/>
                <a:gd name="T48" fmla="*/ 50 w 282"/>
                <a:gd name="T49" fmla="*/ 150 h 216"/>
                <a:gd name="T50" fmla="*/ 101 w 282"/>
                <a:gd name="T51" fmla="*/ 150 h 216"/>
                <a:gd name="T52" fmla="*/ 166 w 282"/>
                <a:gd name="T53" fmla="*/ 150 h 216"/>
                <a:gd name="T54" fmla="*/ 232 w 282"/>
                <a:gd name="T55" fmla="*/ 150 h 216"/>
                <a:gd name="T56" fmla="*/ 232 w 282"/>
                <a:gd name="T57" fmla="*/ 98 h 216"/>
                <a:gd name="T58" fmla="*/ 231 w 282"/>
                <a:gd name="T59" fmla="*/ 49 h 216"/>
                <a:gd name="T60" fmla="*/ 165 w 282"/>
                <a:gd name="T61" fmla="*/ 49 h 216"/>
                <a:gd name="T62" fmla="*/ 99 w 282"/>
                <a:gd name="T63" fmla="*/ 49 h 216"/>
                <a:gd name="T64" fmla="*/ 33 w 282"/>
                <a:gd name="T65" fmla="*/ 49 h 216"/>
                <a:gd name="T66" fmla="*/ 33 w 282"/>
                <a:gd name="T67" fmla="*/ 100 h 216"/>
                <a:gd name="T68" fmla="*/ 33 w 282"/>
                <a:gd name="T69" fmla="*/ 166 h 216"/>
                <a:gd name="T70" fmla="*/ 84 w 282"/>
                <a:gd name="T71" fmla="*/ 166 h 216"/>
                <a:gd name="T72" fmla="*/ 150 w 282"/>
                <a:gd name="T73" fmla="*/ 166 h 216"/>
                <a:gd name="T74" fmla="*/ 216 w 282"/>
                <a:gd name="T75" fmla="*/ 166 h 216"/>
                <a:gd name="T76" fmla="*/ 249 w 282"/>
                <a:gd name="T77" fmla="*/ 148 h 216"/>
                <a:gd name="T78" fmla="*/ 249 w 282"/>
                <a:gd name="T79" fmla="*/ 82 h 216"/>
                <a:gd name="T80" fmla="*/ 247 w 282"/>
                <a:gd name="T81" fmla="*/ 33 h 216"/>
                <a:gd name="T82" fmla="*/ 182 w 282"/>
                <a:gd name="T83" fmla="*/ 33 h 216"/>
                <a:gd name="T84" fmla="*/ 116 w 282"/>
                <a:gd name="T85" fmla="*/ 33 h 216"/>
                <a:gd name="T86" fmla="*/ 50 w 282"/>
                <a:gd name="T87" fmla="*/ 33 h 216"/>
                <a:gd name="T88" fmla="*/ 17 w 282"/>
                <a:gd name="T89" fmla="*/ 51 h 216"/>
                <a:gd name="T90" fmla="*/ 17 w 282"/>
                <a:gd name="T91" fmla="*/ 117 h 216"/>
                <a:gd name="T92" fmla="*/ 17 w 282"/>
                <a:gd name="T93" fmla="*/ 183 h 216"/>
                <a:gd name="T94" fmla="*/ 68 w 282"/>
                <a:gd name="T95" fmla="*/ 183 h 216"/>
                <a:gd name="T96" fmla="*/ 134 w 282"/>
                <a:gd name="T97" fmla="*/ 183 h 216"/>
                <a:gd name="T98" fmla="*/ 199 w 282"/>
                <a:gd name="T99" fmla="*/ 183 h 216"/>
                <a:gd name="T100" fmla="*/ 265 w 282"/>
                <a:gd name="T101" fmla="*/ 183 h 216"/>
                <a:gd name="T102" fmla="*/ 265 w 282"/>
                <a:gd name="T103" fmla="*/ 131 h 216"/>
                <a:gd name="T104" fmla="*/ 265 w 282"/>
                <a:gd name="T105" fmla="*/ 66 h 216"/>
                <a:gd name="T106" fmla="*/ 264 w 282"/>
                <a:gd name="T107" fmla="*/ 16 h 216"/>
                <a:gd name="T108" fmla="*/ 198 w 282"/>
                <a:gd name="T109" fmla="*/ 16 h 216"/>
                <a:gd name="T110" fmla="*/ 132 w 282"/>
                <a:gd name="T111" fmla="*/ 16 h 216"/>
                <a:gd name="T112" fmla="*/ 66 w 282"/>
                <a:gd name="T113" fmla="*/ 16 h 216"/>
                <a:gd name="T114" fmla="*/ 2 w 282"/>
                <a:gd name="T115" fmla="*/ 199 h 216"/>
                <a:gd name="T116" fmla="*/ 68 w 282"/>
                <a:gd name="T117" fmla="*/ 199 h 216"/>
                <a:gd name="T118" fmla="*/ 134 w 282"/>
                <a:gd name="T119" fmla="*/ 199 h 216"/>
                <a:gd name="T120" fmla="*/ 199 w 282"/>
                <a:gd name="T121" fmla="*/ 199 h 216"/>
                <a:gd name="T122" fmla="*/ 265 w 282"/>
                <a:gd name="T123" fmla="*/ 199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2" h="216">
                  <a:moveTo>
                    <a:pt x="282" y="17"/>
                  </a:moveTo>
                  <a:cubicBezTo>
                    <a:pt x="282" y="17"/>
                    <a:pt x="282" y="17"/>
                    <a:pt x="282" y="17"/>
                  </a:cubicBezTo>
                  <a:cubicBezTo>
                    <a:pt x="282" y="1"/>
                    <a:pt x="282" y="1"/>
                    <a:pt x="282" y="1"/>
                  </a:cubicBezTo>
                  <a:cubicBezTo>
                    <a:pt x="282" y="1"/>
                    <a:pt x="282" y="0"/>
                    <a:pt x="282" y="0"/>
                  </a:cubicBezTo>
                  <a:cubicBezTo>
                    <a:pt x="282" y="0"/>
                    <a:pt x="282" y="0"/>
                    <a:pt x="28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4"/>
                    <a:pt x="0" y="3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6"/>
                    <a:pt x="0" y="67"/>
                    <a:pt x="0" y="67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0" y="99"/>
                    <a:pt x="0" y="99"/>
                    <a:pt x="0" y="10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2"/>
                    <a:pt x="0" y="132"/>
                    <a:pt x="0" y="133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0" y="165"/>
                    <a:pt x="0" y="165"/>
                    <a:pt x="0" y="166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0" y="214"/>
                    <a:pt x="0" y="214"/>
                    <a:pt x="0" y="214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15"/>
                    <a:pt x="1" y="216"/>
                    <a:pt x="1" y="216"/>
                  </a:cubicBezTo>
                  <a:cubicBezTo>
                    <a:pt x="1" y="216"/>
                    <a:pt x="1" y="216"/>
                    <a:pt x="1" y="216"/>
                  </a:cubicBezTo>
                  <a:cubicBezTo>
                    <a:pt x="17" y="216"/>
                    <a:pt x="17" y="216"/>
                    <a:pt x="17" y="216"/>
                  </a:cubicBezTo>
                  <a:cubicBezTo>
                    <a:pt x="17" y="216"/>
                    <a:pt x="17" y="216"/>
                    <a:pt x="17" y="216"/>
                  </a:cubicBezTo>
                  <a:cubicBezTo>
                    <a:pt x="18" y="216"/>
                    <a:pt x="18" y="216"/>
                    <a:pt x="18" y="216"/>
                  </a:cubicBezTo>
                  <a:cubicBezTo>
                    <a:pt x="33" y="216"/>
                    <a:pt x="33" y="216"/>
                    <a:pt x="33" y="216"/>
                  </a:cubicBezTo>
                  <a:cubicBezTo>
                    <a:pt x="34" y="216"/>
                    <a:pt x="34" y="216"/>
                    <a:pt x="34" y="216"/>
                  </a:cubicBezTo>
                  <a:cubicBezTo>
                    <a:pt x="34" y="216"/>
                    <a:pt x="34" y="216"/>
                    <a:pt x="34" y="216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1" y="216"/>
                    <a:pt x="51" y="216"/>
                    <a:pt x="51" y="216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6" y="216"/>
                    <a:pt x="67" y="216"/>
                    <a:pt x="67" y="216"/>
                  </a:cubicBezTo>
                  <a:cubicBezTo>
                    <a:pt x="67" y="216"/>
                    <a:pt x="67" y="216"/>
                    <a:pt x="67" y="216"/>
                  </a:cubicBezTo>
                  <a:cubicBezTo>
                    <a:pt x="83" y="216"/>
                    <a:pt x="83" y="216"/>
                    <a:pt x="83" y="216"/>
                  </a:cubicBezTo>
                  <a:cubicBezTo>
                    <a:pt x="83" y="216"/>
                    <a:pt x="83" y="216"/>
                    <a:pt x="83" y="216"/>
                  </a:cubicBezTo>
                  <a:cubicBezTo>
                    <a:pt x="84" y="216"/>
                    <a:pt x="84" y="216"/>
                    <a:pt x="84" y="216"/>
                  </a:cubicBezTo>
                  <a:cubicBezTo>
                    <a:pt x="99" y="216"/>
                    <a:pt x="99" y="216"/>
                    <a:pt x="99" y="216"/>
                  </a:cubicBezTo>
                  <a:cubicBezTo>
                    <a:pt x="99" y="216"/>
                    <a:pt x="100" y="216"/>
                    <a:pt x="100" y="216"/>
                  </a:cubicBezTo>
                  <a:cubicBezTo>
                    <a:pt x="100" y="216"/>
                    <a:pt x="100" y="216"/>
                    <a:pt x="100" y="216"/>
                  </a:cubicBezTo>
                  <a:cubicBezTo>
                    <a:pt x="116" y="216"/>
                    <a:pt x="116" y="216"/>
                    <a:pt x="116" y="216"/>
                  </a:cubicBezTo>
                  <a:cubicBezTo>
                    <a:pt x="116" y="216"/>
                    <a:pt x="116" y="216"/>
                    <a:pt x="116" y="216"/>
                  </a:cubicBezTo>
                  <a:cubicBezTo>
                    <a:pt x="117" y="216"/>
                    <a:pt x="117" y="216"/>
                    <a:pt x="117" y="216"/>
                  </a:cubicBezTo>
                  <a:cubicBezTo>
                    <a:pt x="132" y="216"/>
                    <a:pt x="132" y="216"/>
                    <a:pt x="132" y="216"/>
                  </a:cubicBezTo>
                  <a:cubicBezTo>
                    <a:pt x="132" y="216"/>
                    <a:pt x="133" y="216"/>
                    <a:pt x="133" y="216"/>
                  </a:cubicBezTo>
                  <a:cubicBezTo>
                    <a:pt x="133" y="216"/>
                    <a:pt x="133" y="216"/>
                    <a:pt x="133" y="216"/>
                  </a:cubicBezTo>
                  <a:cubicBezTo>
                    <a:pt x="149" y="216"/>
                    <a:pt x="149" y="216"/>
                    <a:pt x="149" y="216"/>
                  </a:cubicBezTo>
                  <a:cubicBezTo>
                    <a:pt x="149" y="216"/>
                    <a:pt x="149" y="216"/>
                    <a:pt x="149" y="216"/>
                  </a:cubicBezTo>
                  <a:cubicBezTo>
                    <a:pt x="149" y="216"/>
                    <a:pt x="150" y="216"/>
                    <a:pt x="150" y="216"/>
                  </a:cubicBezTo>
                  <a:cubicBezTo>
                    <a:pt x="165" y="216"/>
                    <a:pt x="165" y="216"/>
                    <a:pt x="165" y="216"/>
                  </a:cubicBezTo>
                  <a:cubicBezTo>
                    <a:pt x="165" y="216"/>
                    <a:pt x="166" y="216"/>
                    <a:pt x="166" y="216"/>
                  </a:cubicBezTo>
                  <a:cubicBezTo>
                    <a:pt x="166" y="216"/>
                    <a:pt x="166" y="216"/>
                    <a:pt x="166" y="216"/>
                  </a:cubicBezTo>
                  <a:cubicBezTo>
                    <a:pt x="182" y="216"/>
                    <a:pt x="182" y="216"/>
                    <a:pt x="182" y="216"/>
                  </a:cubicBezTo>
                  <a:cubicBezTo>
                    <a:pt x="182" y="216"/>
                    <a:pt x="182" y="216"/>
                    <a:pt x="182" y="216"/>
                  </a:cubicBezTo>
                  <a:cubicBezTo>
                    <a:pt x="182" y="216"/>
                    <a:pt x="183" y="216"/>
                    <a:pt x="183" y="216"/>
                  </a:cubicBezTo>
                  <a:cubicBezTo>
                    <a:pt x="198" y="216"/>
                    <a:pt x="198" y="216"/>
                    <a:pt x="198" y="216"/>
                  </a:cubicBezTo>
                  <a:cubicBezTo>
                    <a:pt x="198" y="216"/>
                    <a:pt x="199" y="216"/>
                    <a:pt x="199" y="216"/>
                  </a:cubicBezTo>
                  <a:cubicBezTo>
                    <a:pt x="199" y="216"/>
                    <a:pt x="199" y="216"/>
                    <a:pt x="199" y="216"/>
                  </a:cubicBezTo>
                  <a:cubicBezTo>
                    <a:pt x="215" y="216"/>
                    <a:pt x="215" y="216"/>
                    <a:pt x="215" y="216"/>
                  </a:cubicBezTo>
                  <a:cubicBezTo>
                    <a:pt x="215" y="216"/>
                    <a:pt x="215" y="216"/>
                    <a:pt x="215" y="216"/>
                  </a:cubicBezTo>
                  <a:cubicBezTo>
                    <a:pt x="215" y="216"/>
                    <a:pt x="216" y="216"/>
                    <a:pt x="216" y="216"/>
                  </a:cubicBezTo>
                  <a:cubicBezTo>
                    <a:pt x="231" y="216"/>
                    <a:pt x="231" y="216"/>
                    <a:pt x="231" y="216"/>
                  </a:cubicBezTo>
                  <a:cubicBezTo>
                    <a:pt x="231" y="216"/>
                    <a:pt x="232" y="216"/>
                    <a:pt x="232" y="216"/>
                  </a:cubicBezTo>
                  <a:cubicBezTo>
                    <a:pt x="232" y="216"/>
                    <a:pt x="232" y="216"/>
                    <a:pt x="232" y="216"/>
                  </a:cubicBezTo>
                  <a:cubicBezTo>
                    <a:pt x="248" y="216"/>
                    <a:pt x="248" y="216"/>
                    <a:pt x="248" y="216"/>
                  </a:cubicBezTo>
                  <a:cubicBezTo>
                    <a:pt x="248" y="216"/>
                    <a:pt x="248" y="216"/>
                    <a:pt x="248" y="216"/>
                  </a:cubicBezTo>
                  <a:cubicBezTo>
                    <a:pt x="248" y="216"/>
                    <a:pt x="249" y="216"/>
                    <a:pt x="249" y="216"/>
                  </a:cubicBezTo>
                  <a:cubicBezTo>
                    <a:pt x="264" y="216"/>
                    <a:pt x="264" y="216"/>
                    <a:pt x="264" y="216"/>
                  </a:cubicBezTo>
                  <a:cubicBezTo>
                    <a:pt x="264" y="216"/>
                    <a:pt x="264" y="216"/>
                    <a:pt x="265" y="216"/>
                  </a:cubicBezTo>
                  <a:cubicBezTo>
                    <a:pt x="265" y="216"/>
                    <a:pt x="265" y="216"/>
                    <a:pt x="265" y="216"/>
                  </a:cubicBezTo>
                  <a:cubicBezTo>
                    <a:pt x="281" y="216"/>
                    <a:pt x="281" y="216"/>
                    <a:pt x="281" y="216"/>
                  </a:cubicBezTo>
                  <a:cubicBezTo>
                    <a:pt x="281" y="216"/>
                    <a:pt x="281" y="216"/>
                    <a:pt x="281" y="216"/>
                  </a:cubicBezTo>
                  <a:cubicBezTo>
                    <a:pt x="282" y="216"/>
                    <a:pt x="282" y="215"/>
                    <a:pt x="282" y="215"/>
                  </a:cubicBezTo>
                  <a:cubicBezTo>
                    <a:pt x="282" y="215"/>
                    <a:pt x="282" y="215"/>
                    <a:pt x="282" y="215"/>
                  </a:cubicBezTo>
                  <a:cubicBezTo>
                    <a:pt x="282" y="215"/>
                    <a:pt x="282" y="215"/>
                    <a:pt x="282" y="215"/>
                  </a:cubicBezTo>
                  <a:cubicBezTo>
                    <a:pt x="282" y="215"/>
                    <a:pt x="282" y="215"/>
                    <a:pt x="282" y="214"/>
                  </a:cubicBezTo>
                  <a:cubicBezTo>
                    <a:pt x="282" y="198"/>
                    <a:pt x="282" y="198"/>
                    <a:pt x="282" y="198"/>
                  </a:cubicBezTo>
                  <a:cubicBezTo>
                    <a:pt x="282" y="198"/>
                    <a:pt x="282" y="198"/>
                    <a:pt x="282" y="198"/>
                  </a:cubicBezTo>
                  <a:cubicBezTo>
                    <a:pt x="282" y="198"/>
                    <a:pt x="282" y="198"/>
                    <a:pt x="282" y="198"/>
                  </a:cubicBezTo>
                  <a:cubicBezTo>
                    <a:pt x="282" y="182"/>
                    <a:pt x="282" y="182"/>
                    <a:pt x="282" y="182"/>
                  </a:cubicBezTo>
                  <a:cubicBezTo>
                    <a:pt x="282" y="182"/>
                    <a:pt x="282" y="182"/>
                    <a:pt x="282" y="182"/>
                  </a:cubicBezTo>
                  <a:cubicBezTo>
                    <a:pt x="282" y="182"/>
                    <a:pt x="282" y="182"/>
                    <a:pt x="282" y="181"/>
                  </a:cubicBezTo>
                  <a:cubicBezTo>
                    <a:pt x="282" y="166"/>
                    <a:pt x="282" y="166"/>
                    <a:pt x="282" y="166"/>
                  </a:cubicBezTo>
                  <a:cubicBezTo>
                    <a:pt x="282" y="165"/>
                    <a:pt x="282" y="165"/>
                    <a:pt x="282" y="165"/>
                  </a:cubicBezTo>
                  <a:cubicBezTo>
                    <a:pt x="282" y="165"/>
                    <a:pt x="282" y="165"/>
                    <a:pt x="282" y="165"/>
                  </a:cubicBezTo>
                  <a:cubicBezTo>
                    <a:pt x="282" y="149"/>
                    <a:pt x="282" y="149"/>
                    <a:pt x="282" y="149"/>
                  </a:cubicBezTo>
                  <a:cubicBezTo>
                    <a:pt x="282" y="149"/>
                    <a:pt x="282" y="149"/>
                    <a:pt x="282" y="149"/>
                  </a:cubicBezTo>
                  <a:cubicBezTo>
                    <a:pt x="282" y="149"/>
                    <a:pt x="282" y="149"/>
                    <a:pt x="282" y="149"/>
                  </a:cubicBezTo>
                  <a:cubicBezTo>
                    <a:pt x="282" y="133"/>
                    <a:pt x="282" y="133"/>
                    <a:pt x="282" y="133"/>
                  </a:cubicBezTo>
                  <a:cubicBezTo>
                    <a:pt x="282" y="132"/>
                    <a:pt x="282" y="132"/>
                    <a:pt x="282" y="132"/>
                  </a:cubicBezTo>
                  <a:cubicBezTo>
                    <a:pt x="282" y="132"/>
                    <a:pt x="282" y="132"/>
                    <a:pt x="282" y="132"/>
                  </a:cubicBezTo>
                  <a:cubicBezTo>
                    <a:pt x="282" y="116"/>
                    <a:pt x="282" y="116"/>
                    <a:pt x="282" y="116"/>
                  </a:cubicBezTo>
                  <a:cubicBezTo>
                    <a:pt x="282" y="116"/>
                    <a:pt x="282" y="116"/>
                    <a:pt x="282" y="116"/>
                  </a:cubicBezTo>
                  <a:cubicBezTo>
                    <a:pt x="282" y="116"/>
                    <a:pt x="282" y="116"/>
                    <a:pt x="282" y="116"/>
                  </a:cubicBezTo>
                  <a:cubicBezTo>
                    <a:pt x="282" y="100"/>
                    <a:pt x="282" y="100"/>
                    <a:pt x="282" y="100"/>
                  </a:cubicBezTo>
                  <a:cubicBezTo>
                    <a:pt x="282" y="99"/>
                    <a:pt x="282" y="99"/>
                    <a:pt x="282" y="99"/>
                  </a:cubicBezTo>
                  <a:cubicBezTo>
                    <a:pt x="282" y="99"/>
                    <a:pt x="282" y="99"/>
                    <a:pt x="282" y="99"/>
                  </a:cubicBezTo>
                  <a:cubicBezTo>
                    <a:pt x="282" y="83"/>
                    <a:pt x="282" y="83"/>
                    <a:pt x="282" y="83"/>
                  </a:cubicBezTo>
                  <a:cubicBezTo>
                    <a:pt x="282" y="83"/>
                    <a:pt x="282" y="83"/>
                    <a:pt x="282" y="83"/>
                  </a:cubicBezTo>
                  <a:cubicBezTo>
                    <a:pt x="282" y="83"/>
                    <a:pt x="282" y="83"/>
                    <a:pt x="282" y="83"/>
                  </a:cubicBezTo>
                  <a:cubicBezTo>
                    <a:pt x="282" y="67"/>
                    <a:pt x="282" y="67"/>
                    <a:pt x="282" y="67"/>
                  </a:cubicBezTo>
                  <a:cubicBezTo>
                    <a:pt x="282" y="67"/>
                    <a:pt x="282" y="66"/>
                    <a:pt x="282" y="66"/>
                  </a:cubicBezTo>
                  <a:cubicBezTo>
                    <a:pt x="282" y="66"/>
                    <a:pt x="282" y="66"/>
                    <a:pt x="282" y="66"/>
                  </a:cubicBezTo>
                  <a:cubicBezTo>
                    <a:pt x="282" y="50"/>
                    <a:pt x="282" y="50"/>
                    <a:pt x="282" y="50"/>
                  </a:cubicBezTo>
                  <a:cubicBezTo>
                    <a:pt x="282" y="50"/>
                    <a:pt x="282" y="50"/>
                    <a:pt x="282" y="50"/>
                  </a:cubicBezTo>
                  <a:cubicBezTo>
                    <a:pt x="282" y="50"/>
                    <a:pt x="282" y="50"/>
                    <a:pt x="282" y="50"/>
                  </a:cubicBezTo>
                  <a:cubicBezTo>
                    <a:pt x="282" y="34"/>
                    <a:pt x="282" y="34"/>
                    <a:pt x="282" y="34"/>
                  </a:cubicBezTo>
                  <a:cubicBezTo>
                    <a:pt x="282" y="34"/>
                    <a:pt x="282" y="33"/>
                    <a:pt x="282" y="33"/>
                  </a:cubicBezTo>
                  <a:cubicBezTo>
                    <a:pt x="282" y="33"/>
                    <a:pt x="282" y="33"/>
                    <a:pt x="282" y="33"/>
                  </a:cubicBezTo>
                  <a:cubicBezTo>
                    <a:pt x="282" y="17"/>
                    <a:pt x="282" y="17"/>
                    <a:pt x="282" y="17"/>
                  </a:cubicBezTo>
                  <a:cubicBezTo>
                    <a:pt x="282" y="17"/>
                    <a:pt x="282" y="17"/>
                    <a:pt x="282" y="17"/>
                  </a:cubicBezTo>
                  <a:close/>
                  <a:moveTo>
                    <a:pt x="101" y="100"/>
                  </a:moveTo>
                  <a:cubicBezTo>
                    <a:pt x="116" y="100"/>
                    <a:pt x="116" y="100"/>
                    <a:pt x="116" y="100"/>
                  </a:cubicBezTo>
                  <a:cubicBezTo>
                    <a:pt x="116" y="115"/>
                    <a:pt x="116" y="115"/>
                    <a:pt x="116" y="115"/>
                  </a:cubicBezTo>
                  <a:cubicBezTo>
                    <a:pt x="101" y="115"/>
                    <a:pt x="101" y="115"/>
                    <a:pt x="101" y="115"/>
                  </a:cubicBezTo>
                  <a:lnTo>
                    <a:pt x="101" y="100"/>
                  </a:lnTo>
                  <a:close/>
                  <a:moveTo>
                    <a:pt x="99" y="115"/>
                  </a:moveTo>
                  <a:cubicBezTo>
                    <a:pt x="84" y="115"/>
                    <a:pt x="84" y="115"/>
                    <a:pt x="84" y="115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99" y="100"/>
                    <a:pt x="99" y="100"/>
                    <a:pt x="99" y="100"/>
                  </a:cubicBezTo>
                  <a:lnTo>
                    <a:pt x="99" y="115"/>
                  </a:lnTo>
                  <a:close/>
                  <a:moveTo>
                    <a:pt x="117" y="100"/>
                  </a:moveTo>
                  <a:cubicBezTo>
                    <a:pt x="132" y="100"/>
                    <a:pt x="132" y="100"/>
                    <a:pt x="132" y="100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17" y="115"/>
                    <a:pt x="117" y="115"/>
                    <a:pt x="117" y="115"/>
                  </a:cubicBezTo>
                  <a:lnTo>
                    <a:pt x="117" y="100"/>
                  </a:lnTo>
                  <a:close/>
                  <a:moveTo>
                    <a:pt x="134" y="100"/>
                  </a:moveTo>
                  <a:cubicBezTo>
                    <a:pt x="149" y="100"/>
                    <a:pt x="149" y="100"/>
                    <a:pt x="149" y="100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34" y="115"/>
                    <a:pt x="134" y="115"/>
                    <a:pt x="134" y="115"/>
                  </a:cubicBezTo>
                  <a:lnTo>
                    <a:pt x="134" y="100"/>
                  </a:lnTo>
                  <a:close/>
                  <a:moveTo>
                    <a:pt x="150" y="100"/>
                  </a:moveTo>
                  <a:cubicBezTo>
                    <a:pt x="165" y="100"/>
                    <a:pt x="165" y="100"/>
                    <a:pt x="165" y="100"/>
                  </a:cubicBezTo>
                  <a:cubicBezTo>
                    <a:pt x="165" y="115"/>
                    <a:pt x="165" y="115"/>
                    <a:pt x="165" y="115"/>
                  </a:cubicBezTo>
                  <a:cubicBezTo>
                    <a:pt x="150" y="115"/>
                    <a:pt x="150" y="115"/>
                    <a:pt x="150" y="115"/>
                  </a:cubicBezTo>
                  <a:lnTo>
                    <a:pt x="150" y="100"/>
                  </a:lnTo>
                  <a:close/>
                  <a:moveTo>
                    <a:pt x="166" y="100"/>
                  </a:moveTo>
                  <a:cubicBezTo>
                    <a:pt x="182" y="100"/>
                    <a:pt x="182" y="100"/>
                    <a:pt x="182" y="100"/>
                  </a:cubicBezTo>
                  <a:cubicBezTo>
                    <a:pt x="182" y="115"/>
                    <a:pt x="182" y="115"/>
                    <a:pt x="182" y="115"/>
                  </a:cubicBezTo>
                  <a:cubicBezTo>
                    <a:pt x="166" y="115"/>
                    <a:pt x="166" y="115"/>
                    <a:pt x="166" y="115"/>
                  </a:cubicBezTo>
                  <a:lnTo>
                    <a:pt x="166" y="100"/>
                  </a:lnTo>
                  <a:close/>
                  <a:moveTo>
                    <a:pt x="183" y="100"/>
                  </a:moveTo>
                  <a:cubicBezTo>
                    <a:pt x="198" y="100"/>
                    <a:pt x="198" y="100"/>
                    <a:pt x="198" y="100"/>
                  </a:cubicBezTo>
                  <a:cubicBezTo>
                    <a:pt x="198" y="115"/>
                    <a:pt x="198" y="115"/>
                    <a:pt x="198" y="115"/>
                  </a:cubicBezTo>
                  <a:cubicBezTo>
                    <a:pt x="183" y="115"/>
                    <a:pt x="183" y="115"/>
                    <a:pt x="183" y="115"/>
                  </a:cubicBezTo>
                  <a:lnTo>
                    <a:pt x="183" y="100"/>
                  </a:lnTo>
                  <a:close/>
                  <a:moveTo>
                    <a:pt x="183" y="98"/>
                  </a:moveTo>
                  <a:cubicBezTo>
                    <a:pt x="183" y="84"/>
                    <a:pt x="183" y="84"/>
                    <a:pt x="183" y="84"/>
                  </a:cubicBezTo>
                  <a:cubicBezTo>
                    <a:pt x="198" y="84"/>
                    <a:pt x="198" y="84"/>
                    <a:pt x="198" y="84"/>
                  </a:cubicBezTo>
                  <a:cubicBezTo>
                    <a:pt x="198" y="98"/>
                    <a:pt x="198" y="98"/>
                    <a:pt x="198" y="98"/>
                  </a:cubicBezTo>
                  <a:lnTo>
                    <a:pt x="183" y="98"/>
                  </a:lnTo>
                  <a:close/>
                  <a:moveTo>
                    <a:pt x="182" y="98"/>
                  </a:moveTo>
                  <a:cubicBezTo>
                    <a:pt x="166" y="98"/>
                    <a:pt x="166" y="98"/>
                    <a:pt x="166" y="98"/>
                  </a:cubicBezTo>
                  <a:cubicBezTo>
                    <a:pt x="166" y="84"/>
                    <a:pt x="166" y="84"/>
                    <a:pt x="166" y="84"/>
                  </a:cubicBezTo>
                  <a:cubicBezTo>
                    <a:pt x="182" y="84"/>
                    <a:pt x="182" y="84"/>
                    <a:pt x="182" y="84"/>
                  </a:cubicBezTo>
                  <a:lnTo>
                    <a:pt x="182" y="98"/>
                  </a:lnTo>
                  <a:close/>
                  <a:moveTo>
                    <a:pt x="165" y="98"/>
                  </a:moveTo>
                  <a:cubicBezTo>
                    <a:pt x="150" y="98"/>
                    <a:pt x="150" y="98"/>
                    <a:pt x="150" y="98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65" y="84"/>
                    <a:pt x="165" y="84"/>
                    <a:pt x="165" y="84"/>
                  </a:cubicBezTo>
                  <a:lnTo>
                    <a:pt x="165" y="98"/>
                  </a:lnTo>
                  <a:close/>
                  <a:moveTo>
                    <a:pt x="149" y="98"/>
                  </a:moveTo>
                  <a:cubicBezTo>
                    <a:pt x="134" y="98"/>
                    <a:pt x="134" y="98"/>
                    <a:pt x="134" y="98"/>
                  </a:cubicBezTo>
                  <a:cubicBezTo>
                    <a:pt x="134" y="84"/>
                    <a:pt x="134" y="84"/>
                    <a:pt x="134" y="84"/>
                  </a:cubicBezTo>
                  <a:cubicBezTo>
                    <a:pt x="149" y="84"/>
                    <a:pt x="149" y="84"/>
                    <a:pt x="149" y="84"/>
                  </a:cubicBezTo>
                  <a:lnTo>
                    <a:pt x="149" y="98"/>
                  </a:lnTo>
                  <a:close/>
                  <a:moveTo>
                    <a:pt x="132" y="98"/>
                  </a:moveTo>
                  <a:cubicBezTo>
                    <a:pt x="117" y="98"/>
                    <a:pt x="117" y="98"/>
                    <a:pt x="117" y="98"/>
                  </a:cubicBezTo>
                  <a:cubicBezTo>
                    <a:pt x="117" y="84"/>
                    <a:pt x="117" y="84"/>
                    <a:pt x="117" y="84"/>
                  </a:cubicBezTo>
                  <a:cubicBezTo>
                    <a:pt x="132" y="84"/>
                    <a:pt x="132" y="84"/>
                    <a:pt x="132" y="84"/>
                  </a:cubicBezTo>
                  <a:lnTo>
                    <a:pt x="132" y="98"/>
                  </a:lnTo>
                  <a:close/>
                  <a:moveTo>
                    <a:pt x="116" y="98"/>
                  </a:moveTo>
                  <a:cubicBezTo>
                    <a:pt x="101" y="98"/>
                    <a:pt x="101" y="98"/>
                    <a:pt x="101" y="98"/>
                  </a:cubicBezTo>
                  <a:cubicBezTo>
                    <a:pt x="101" y="84"/>
                    <a:pt x="101" y="84"/>
                    <a:pt x="101" y="84"/>
                  </a:cubicBezTo>
                  <a:cubicBezTo>
                    <a:pt x="116" y="84"/>
                    <a:pt x="116" y="84"/>
                    <a:pt x="116" y="84"/>
                  </a:cubicBezTo>
                  <a:lnTo>
                    <a:pt x="116" y="98"/>
                  </a:lnTo>
                  <a:close/>
                  <a:moveTo>
                    <a:pt x="99" y="98"/>
                  </a:moveTo>
                  <a:cubicBezTo>
                    <a:pt x="84" y="98"/>
                    <a:pt x="84" y="98"/>
                    <a:pt x="84" y="98"/>
                  </a:cubicBezTo>
                  <a:cubicBezTo>
                    <a:pt x="84" y="84"/>
                    <a:pt x="84" y="84"/>
                    <a:pt x="84" y="84"/>
                  </a:cubicBezTo>
                  <a:cubicBezTo>
                    <a:pt x="99" y="84"/>
                    <a:pt x="99" y="84"/>
                    <a:pt x="99" y="84"/>
                  </a:cubicBezTo>
                  <a:lnTo>
                    <a:pt x="99" y="98"/>
                  </a:lnTo>
                  <a:close/>
                  <a:moveTo>
                    <a:pt x="83" y="98"/>
                  </a:moveTo>
                  <a:cubicBezTo>
                    <a:pt x="68" y="98"/>
                    <a:pt x="68" y="98"/>
                    <a:pt x="68" y="98"/>
                  </a:cubicBezTo>
                  <a:cubicBezTo>
                    <a:pt x="68" y="84"/>
                    <a:pt x="68" y="84"/>
                    <a:pt x="68" y="84"/>
                  </a:cubicBezTo>
                  <a:cubicBezTo>
                    <a:pt x="83" y="84"/>
                    <a:pt x="83" y="84"/>
                    <a:pt x="83" y="84"/>
                  </a:cubicBezTo>
                  <a:lnTo>
                    <a:pt x="83" y="98"/>
                  </a:lnTo>
                  <a:close/>
                  <a:moveTo>
                    <a:pt x="83" y="100"/>
                  </a:moveTo>
                  <a:cubicBezTo>
                    <a:pt x="83" y="115"/>
                    <a:pt x="83" y="115"/>
                    <a:pt x="83" y="115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00"/>
                    <a:pt x="68" y="100"/>
                    <a:pt x="68" y="100"/>
                  </a:cubicBezTo>
                  <a:lnTo>
                    <a:pt x="83" y="100"/>
                  </a:lnTo>
                  <a:close/>
                  <a:moveTo>
                    <a:pt x="83" y="117"/>
                  </a:moveTo>
                  <a:cubicBezTo>
                    <a:pt x="83" y="131"/>
                    <a:pt x="83" y="131"/>
                    <a:pt x="83" y="131"/>
                  </a:cubicBezTo>
                  <a:cubicBezTo>
                    <a:pt x="68" y="131"/>
                    <a:pt x="68" y="131"/>
                    <a:pt x="68" y="131"/>
                  </a:cubicBezTo>
                  <a:cubicBezTo>
                    <a:pt x="68" y="117"/>
                    <a:pt x="68" y="117"/>
                    <a:pt x="68" y="117"/>
                  </a:cubicBezTo>
                  <a:lnTo>
                    <a:pt x="83" y="117"/>
                  </a:lnTo>
                  <a:close/>
                  <a:moveTo>
                    <a:pt x="84" y="117"/>
                  </a:moveTo>
                  <a:cubicBezTo>
                    <a:pt x="99" y="117"/>
                    <a:pt x="99" y="117"/>
                    <a:pt x="99" y="117"/>
                  </a:cubicBezTo>
                  <a:cubicBezTo>
                    <a:pt x="99" y="131"/>
                    <a:pt x="99" y="131"/>
                    <a:pt x="99" y="131"/>
                  </a:cubicBezTo>
                  <a:cubicBezTo>
                    <a:pt x="84" y="131"/>
                    <a:pt x="84" y="131"/>
                    <a:pt x="84" y="131"/>
                  </a:cubicBezTo>
                  <a:lnTo>
                    <a:pt x="84" y="117"/>
                  </a:lnTo>
                  <a:close/>
                  <a:moveTo>
                    <a:pt x="101" y="117"/>
                  </a:moveTo>
                  <a:cubicBezTo>
                    <a:pt x="116" y="117"/>
                    <a:pt x="116" y="117"/>
                    <a:pt x="116" y="117"/>
                  </a:cubicBezTo>
                  <a:cubicBezTo>
                    <a:pt x="116" y="131"/>
                    <a:pt x="116" y="131"/>
                    <a:pt x="116" y="131"/>
                  </a:cubicBezTo>
                  <a:cubicBezTo>
                    <a:pt x="101" y="131"/>
                    <a:pt x="101" y="131"/>
                    <a:pt x="101" y="131"/>
                  </a:cubicBezTo>
                  <a:lnTo>
                    <a:pt x="101" y="117"/>
                  </a:lnTo>
                  <a:close/>
                  <a:moveTo>
                    <a:pt x="117" y="117"/>
                  </a:moveTo>
                  <a:cubicBezTo>
                    <a:pt x="132" y="117"/>
                    <a:pt x="132" y="117"/>
                    <a:pt x="132" y="117"/>
                  </a:cubicBezTo>
                  <a:cubicBezTo>
                    <a:pt x="132" y="131"/>
                    <a:pt x="132" y="131"/>
                    <a:pt x="132" y="131"/>
                  </a:cubicBezTo>
                  <a:cubicBezTo>
                    <a:pt x="117" y="131"/>
                    <a:pt x="117" y="131"/>
                    <a:pt x="117" y="131"/>
                  </a:cubicBezTo>
                  <a:lnTo>
                    <a:pt x="117" y="117"/>
                  </a:lnTo>
                  <a:close/>
                  <a:moveTo>
                    <a:pt x="134" y="117"/>
                  </a:moveTo>
                  <a:cubicBezTo>
                    <a:pt x="149" y="117"/>
                    <a:pt x="149" y="117"/>
                    <a:pt x="149" y="117"/>
                  </a:cubicBezTo>
                  <a:cubicBezTo>
                    <a:pt x="149" y="131"/>
                    <a:pt x="149" y="131"/>
                    <a:pt x="149" y="131"/>
                  </a:cubicBezTo>
                  <a:cubicBezTo>
                    <a:pt x="134" y="131"/>
                    <a:pt x="134" y="131"/>
                    <a:pt x="134" y="131"/>
                  </a:cubicBezTo>
                  <a:lnTo>
                    <a:pt x="134" y="117"/>
                  </a:lnTo>
                  <a:close/>
                  <a:moveTo>
                    <a:pt x="150" y="117"/>
                  </a:moveTo>
                  <a:cubicBezTo>
                    <a:pt x="165" y="117"/>
                    <a:pt x="165" y="117"/>
                    <a:pt x="165" y="117"/>
                  </a:cubicBezTo>
                  <a:cubicBezTo>
                    <a:pt x="165" y="131"/>
                    <a:pt x="165" y="131"/>
                    <a:pt x="165" y="131"/>
                  </a:cubicBezTo>
                  <a:cubicBezTo>
                    <a:pt x="150" y="131"/>
                    <a:pt x="150" y="131"/>
                    <a:pt x="150" y="131"/>
                  </a:cubicBezTo>
                  <a:lnTo>
                    <a:pt x="150" y="117"/>
                  </a:lnTo>
                  <a:close/>
                  <a:moveTo>
                    <a:pt x="166" y="117"/>
                  </a:moveTo>
                  <a:cubicBezTo>
                    <a:pt x="182" y="117"/>
                    <a:pt x="182" y="117"/>
                    <a:pt x="182" y="117"/>
                  </a:cubicBezTo>
                  <a:cubicBezTo>
                    <a:pt x="182" y="131"/>
                    <a:pt x="182" y="131"/>
                    <a:pt x="182" y="131"/>
                  </a:cubicBezTo>
                  <a:cubicBezTo>
                    <a:pt x="166" y="131"/>
                    <a:pt x="166" y="131"/>
                    <a:pt x="166" y="131"/>
                  </a:cubicBezTo>
                  <a:lnTo>
                    <a:pt x="166" y="117"/>
                  </a:lnTo>
                  <a:close/>
                  <a:moveTo>
                    <a:pt x="183" y="117"/>
                  </a:moveTo>
                  <a:cubicBezTo>
                    <a:pt x="198" y="117"/>
                    <a:pt x="198" y="117"/>
                    <a:pt x="198" y="117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183" y="131"/>
                    <a:pt x="183" y="131"/>
                    <a:pt x="183" y="131"/>
                  </a:cubicBezTo>
                  <a:lnTo>
                    <a:pt x="183" y="117"/>
                  </a:lnTo>
                  <a:close/>
                  <a:moveTo>
                    <a:pt x="199" y="117"/>
                  </a:moveTo>
                  <a:cubicBezTo>
                    <a:pt x="214" y="117"/>
                    <a:pt x="214" y="117"/>
                    <a:pt x="214" y="117"/>
                  </a:cubicBezTo>
                  <a:cubicBezTo>
                    <a:pt x="214" y="131"/>
                    <a:pt x="214" y="131"/>
                    <a:pt x="214" y="131"/>
                  </a:cubicBezTo>
                  <a:cubicBezTo>
                    <a:pt x="199" y="131"/>
                    <a:pt x="199" y="131"/>
                    <a:pt x="199" y="131"/>
                  </a:cubicBezTo>
                  <a:lnTo>
                    <a:pt x="199" y="117"/>
                  </a:lnTo>
                  <a:close/>
                  <a:moveTo>
                    <a:pt x="199" y="115"/>
                  </a:moveTo>
                  <a:cubicBezTo>
                    <a:pt x="199" y="100"/>
                    <a:pt x="199" y="100"/>
                    <a:pt x="199" y="100"/>
                  </a:cubicBezTo>
                  <a:cubicBezTo>
                    <a:pt x="214" y="100"/>
                    <a:pt x="214" y="100"/>
                    <a:pt x="214" y="100"/>
                  </a:cubicBezTo>
                  <a:cubicBezTo>
                    <a:pt x="214" y="115"/>
                    <a:pt x="214" y="115"/>
                    <a:pt x="214" y="115"/>
                  </a:cubicBezTo>
                  <a:lnTo>
                    <a:pt x="199" y="115"/>
                  </a:lnTo>
                  <a:close/>
                  <a:moveTo>
                    <a:pt x="199" y="98"/>
                  </a:moveTo>
                  <a:cubicBezTo>
                    <a:pt x="199" y="84"/>
                    <a:pt x="199" y="84"/>
                    <a:pt x="199" y="84"/>
                  </a:cubicBezTo>
                  <a:cubicBezTo>
                    <a:pt x="214" y="84"/>
                    <a:pt x="214" y="84"/>
                    <a:pt x="214" y="84"/>
                  </a:cubicBezTo>
                  <a:cubicBezTo>
                    <a:pt x="214" y="98"/>
                    <a:pt x="214" y="98"/>
                    <a:pt x="214" y="98"/>
                  </a:cubicBezTo>
                  <a:lnTo>
                    <a:pt x="199" y="98"/>
                  </a:lnTo>
                  <a:close/>
                  <a:moveTo>
                    <a:pt x="199" y="82"/>
                  </a:moveTo>
                  <a:cubicBezTo>
                    <a:pt x="199" y="67"/>
                    <a:pt x="199" y="67"/>
                    <a:pt x="199" y="67"/>
                  </a:cubicBezTo>
                  <a:cubicBezTo>
                    <a:pt x="214" y="67"/>
                    <a:pt x="214" y="67"/>
                    <a:pt x="214" y="67"/>
                  </a:cubicBezTo>
                  <a:cubicBezTo>
                    <a:pt x="214" y="82"/>
                    <a:pt x="214" y="82"/>
                    <a:pt x="214" y="82"/>
                  </a:cubicBezTo>
                  <a:lnTo>
                    <a:pt x="199" y="82"/>
                  </a:lnTo>
                  <a:close/>
                  <a:moveTo>
                    <a:pt x="198" y="82"/>
                  </a:moveTo>
                  <a:cubicBezTo>
                    <a:pt x="183" y="82"/>
                    <a:pt x="183" y="82"/>
                    <a:pt x="183" y="82"/>
                  </a:cubicBezTo>
                  <a:cubicBezTo>
                    <a:pt x="183" y="67"/>
                    <a:pt x="183" y="67"/>
                    <a:pt x="183" y="67"/>
                  </a:cubicBezTo>
                  <a:cubicBezTo>
                    <a:pt x="198" y="67"/>
                    <a:pt x="198" y="67"/>
                    <a:pt x="198" y="67"/>
                  </a:cubicBezTo>
                  <a:lnTo>
                    <a:pt x="198" y="82"/>
                  </a:lnTo>
                  <a:close/>
                  <a:moveTo>
                    <a:pt x="182" y="82"/>
                  </a:moveTo>
                  <a:cubicBezTo>
                    <a:pt x="166" y="82"/>
                    <a:pt x="166" y="82"/>
                    <a:pt x="166" y="82"/>
                  </a:cubicBezTo>
                  <a:cubicBezTo>
                    <a:pt x="166" y="67"/>
                    <a:pt x="166" y="67"/>
                    <a:pt x="166" y="67"/>
                  </a:cubicBezTo>
                  <a:cubicBezTo>
                    <a:pt x="182" y="67"/>
                    <a:pt x="182" y="67"/>
                    <a:pt x="182" y="67"/>
                  </a:cubicBezTo>
                  <a:lnTo>
                    <a:pt x="182" y="82"/>
                  </a:lnTo>
                  <a:close/>
                  <a:moveTo>
                    <a:pt x="165" y="82"/>
                  </a:moveTo>
                  <a:cubicBezTo>
                    <a:pt x="150" y="82"/>
                    <a:pt x="150" y="82"/>
                    <a:pt x="150" y="82"/>
                  </a:cubicBezTo>
                  <a:cubicBezTo>
                    <a:pt x="150" y="67"/>
                    <a:pt x="150" y="67"/>
                    <a:pt x="150" y="67"/>
                  </a:cubicBezTo>
                  <a:cubicBezTo>
                    <a:pt x="165" y="67"/>
                    <a:pt x="165" y="67"/>
                    <a:pt x="165" y="67"/>
                  </a:cubicBezTo>
                  <a:lnTo>
                    <a:pt x="165" y="82"/>
                  </a:lnTo>
                  <a:close/>
                  <a:moveTo>
                    <a:pt x="149" y="82"/>
                  </a:moveTo>
                  <a:cubicBezTo>
                    <a:pt x="134" y="82"/>
                    <a:pt x="134" y="82"/>
                    <a:pt x="134" y="82"/>
                  </a:cubicBezTo>
                  <a:cubicBezTo>
                    <a:pt x="134" y="67"/>
                    <a:pt x="134" y="67"/>
                    <a:pt x="134" y="67"/>
                  </a:cubicBezTo>
                  <a:cubicBezTo>
                    <a:pt x="149" y="67"/>
                    <a:pt x="149" y="67"/>
                    <a:pt x="149" y="67"/>
                  </a:cubicBezTo>
                  <a:lnTo>
                    <a:pt x="149" y="82"/>
                  </a:lnTo>
                  <a:close/>
                  <a:moveTo>
                    <a:pt x="132" y="82"/>
                  </a:moveTo>
                  <a:cubicBezTo>
                    <a:pt x="117" y="82"/>
                    <a:pt x="117" y="82"/>
                    <a:pt x="117" y="82"/>
                  </a:cubicBezTo>
                  <a:cubicBezTo>
                    <a:pt x="117" y="67"/>
                    <a:pt x="117" y="67"/>
                    <a:pt x="117" y="67"/>
                  </a:cubicBezTo>
                  <a:cubicBezTo>
                    <a:pt x="132" y="67"/>
                    <a:pt x="132" y="67"/>
                    <a:pt x="132" y="67"/>
                  </a:cubicBezTo>
                  <a:lnTo>
                    <a:pt x="132" y="82"/>
                  </a:lnTo>
                  <a:close/>
                  <a:moveTo>
                    <a:pt x="116" y="82"/>
                  </a:moveTo>
                  <a:cubicBezTo>
                    <a:pt x="101" y="82"/>
                    <a:pt x="101" y="82"/>
                    <a:pt x="101" y="82"/>
                  </a:cubicBezTo>
                  <a:cubicBezTo>
                    <a:pt x="101" y="67"/>
                    <a:pt x="101" y="67"/>
                    <a:pt x="101" y="67"/>
                  </a:cubicBezTo>
                  <a:cubicBezTo>
                    <a:pt x="116" y="67"/>
                    <a:pt x="116" y="67"/>
                    <a:pt x="116" y="67"/>
                  </a:cubicBezTo>
                  <a:lnTo>
                    <a:pt x="116" y="82"/>
                  </a:lnTo>
                  <a:close/>
                  <a:moveTo>
                    <a:pt x="99" y="82"/>
                  </a:moveTo>
                  <a:cubicBezTo>
                    <a:pt x="84" y="82"/>
                    <a:pt x="84" y="82"/>
                    <a:pt x="84" y="82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99" y="67"/>
                    <a:pt x="99" y="67"/>
                    <a:pt x="99" y="67"/>
                  </a:cubicBezTo>
                  <a:lnTo>
                    <a:pt x="99" y="82"/>
                  </a:lnTo>
                  <a:close/>
                  <a:moveTo>
                    <a:pt x="83" y="82"/>
                  </a:moveTo>
                  <a:cubicBezTo>
                    <a:pt x="68" y="82"/>
                    <a:pt x="68" y="82"/>
                    <a:pt x="68" y="82"/>
                  </a:cubicBezTo>
                  <a:cubicBezTo>
                    <a:pt x="68" y="67"/>
                    <a:pt x="68" y="67"/>
                    <a:pt x="68" y="67"/>
                  </a:cubicBezTo>
                  <a:cubicBezTo>
                    <a:pt x="83" y="67"/>
                    <a:pt x="83" y="67"/>
                    <a:pt x="83" y="67"/>
                  </a:cubicBezTo>
                  <a:lnTo>
                    <a:pt x="83" y="82"/>
                  </a:lnTo>
                  <a:close/>
                  <a:moveTo>
                    <a:pt x="66" y="82"/>
                  </a:moveTo>
                  <a:cubicBezTo>
                    <a:pt x="51" y="82"/>
                    <a:pt x="51" y="82"/>
                    <a:pt x="51" y="82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66" y="67"/>
                    <a:pt x="66" y="67"/>
                    <a:pt x="66" y="67"/>
                  </a:cubicBezTo>
                  <a:lnTo>
                    <a:pt x="66" y="82"/>
                  </a:lnTo>
                  <a:close/>
                  <a:moveTo>
                    <a:pt x="66" y="84"/>
                  </a:moveTo>
                  <a:cubicBezTo>
                    <a:pt x="66" y="98"/>
                    <a:pt x="66" y="98"/>
                    <a:pt x="66" y="98"/>
                  </a:cubicBezTo>
                  <a:cubicBezTo>
                    <a:pt x="51" y="98"/>
                    <a:pt x="51" y="98"/>
                    <a:pt x="51" y="98"/>
                  </a:cubicBezTo>
                  <a:cubicBezTo>
                    <a:pt x="51" y="84"/>
                    <a:pt x="51" y="84"/>
                    <a:pt x="51" y="84"/>
                  </a:cubicBezTo>
                  <a:lnTo>
                    <a:pt x="66" y="84"/>
                  </a:lnTo>
                  <a:close/>
                  <a:moveTo>
                    <a:pt x="66" y="100"/>
                  </a:moveTo>
                  <a:cubicBezTo>
                    <a:pt x="66" y="115"/>
                    <a:pt x="66" y="115"/>
                    <a:pt x="66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00"/>
                    <a:pt x="51" y="100"/>
                    <a:pt x="51" y="100"/>
                  </a:cubicBezTo>
                  <a:lnTo>
                    <a:pt x="66" y="100"/>
                  </a:lnTo>
                  <a:close/>
                  <a:moveTo>
                    <a:pt x="66" y="117"/>
                  </a:moveTo>
                  <a:cubicBezTo>
                    <a:pt x="66" y="131"/>
                    <a:pt x="66" y="131"/>
                    <a:pt x="66" y="131"/>
                  </a:cubicBezTo>
                  <a:cubicBezTo>
                    <a:pt x="51" y="131"/>
                    <a:pt x="51" y="131"/>
                    <a:pt x="51" y="131"/>
                  </a:cubicBezTo>
                  <a:cubicBezTo>
                    <a:pt x="51" y="117"/>
                    <a:pt x="51" y="117"/>
                    <a:pt x="51" y="117"/>
                  </a:cubicBezTo>
                  <a:lnTo>
                    <a:pt x="66" y="117"/>
                  </a:lnTo>
                  <a:close/>
                  <a:moveTo>
                    <a:pt x="66" y="133"/>
                  </a:moveTo>
                  <a:cubicBezTo>
                    <a:pt x="66" y="148"/>
                    <a:pt x="66" y="148"/>
                    <a:pt x="66" y="148"/>
                  </a:cubicBezTo>
                  <a:cubicBezTo>
                    <a:pt x="51" y="148"/>
                    <a:pt x="51" y="148"/>
                    <a:pt x="51" y="148"/>
                  </a:cubicBezTo>
                  <a:cubicBezTo>
                    <a:pt x="51" y="133"/>
                    <a:pt x="51" y="133"/>
                    <a:pt x="51" y="133"/>
                  </a:cubicBezTo>
                  <a:lnTo>
                    <a:pt x="66" y="133"/>
                  </a:lnTo>
                  <a:close/>
                  <a:moveTo>
                    <a:pt x="68" y="133"/>
                  </a:moveTo>
                  <a:cubicBezTo>
                    <a:pt x="83" y="133"/>
                    <a:pt x="83" y="133"/>
                    <a:pt x="83" y="133"/>
                  </a:cubicBezTo>
                  <a:cubicBezTo>
                    <a:pt x="83" y="148"/>
                    <a:pt x="83" y="148"/>
                    <a:pt x="83" y="148"/>
                  </a:cubicBezTo>
                  <a:cubicBezTo>
                    <a:pt x="68" y="148"/>
                    <a:pt x="68" y="148"/>
                    <a:pt x="68" y="148"/>
                  </a:cubicBezTo>
                  <a:lnTo>
                    <a:pt x="68" y="133"/>
                  </a:lnTo>
                  <a:close/>
                  <a:moveTo>
                    <a:pt x="84" y="133"/>
                  </a:moveTo>
                  <a:cubicBezTo>
                    <a:pt x="99" y="133"/>
                    <a:pt x="99" y="133"/>
                    <a:pt x="99" y="133"/>
                  </a:cubicBezTo>
                  <a:cubicBezTo>
                    <a:pt x="99" y="148"/>
                    <a:pt x="99" y="148"/>
                    <a:pt x="99" y="148"/>
                  </a:cubicBezTo>
                  <a:cubicBezTo>
                    <a:pt x="84" y="148"/>
                    <a:pt x="84" y="148"/>
                    <a:pt x="84" y="148"/>
                  </a:cubicBezTo>
                  <a:lnTo>
                    <a:pt x="84" y="133"/>
                  </a:lnTo>
                  <a:close/>
                  <a:moveTo>
                    <a:pt x="101" y="133"/>
                  </a:moveTo>
                  <a:cubicBezTo>
                    <a:pt x="116" y="133"/>
                    <a:pt x="116" y="133"/>
                    <a:pt x="116" y="133"/>
                  </a:cubicBezTo>
                  <a:cubicBezTo>
                    <a:pt x="116" y="148"/>
                    <a:pt x="116" y="148"/>
                    <a:pt x="116" y="148"/>
                  </a:cubicBezTo>
                  <a:cubicBezTo>
                    <a:pt x="101" y="148"/>
                    <a:pt x="101" y="148"/>
                    <a:pt x="101" y="148"/>
                  </a:cubicBezTo>
                  <a:lnTo>
                    <a:pt x="101" y="133"/>
                  </a:lnTo>
                  <a:close/>
                  <a:moveTo>
                    <a:pt x="117" y="133"/>
                  </a:moveTo>
                  <a:cubicBezTo>
                    <a:pt x="132" y="133"/>
                    <a:pt x="132" y="133"/>
                    <a:pt x="132" y="133"/>
                  </a:cubicBezTo>
                  <a:cubicBezTo>
                    <a:pt x="132" y="148"/>
                    <a:pt x="132" y="148"/>
                    <a:pt x="132" y="148"/>
                  </a:cubicBezTo>
                  <a:cubicBezTo>
                    <a:pt x="117" y="148"/>
                    <a:pt x="117" y="148"/>
                    <a:pt x="117" y="148"/>
                  </a:cubicBezTo>
                  <a:lnTo>
                    <a:pt x="117" y="133"/>
                  </a:lnTo>
                  <a:close/>
                  <a:moveTo>
                    <a:pt x="134" y="133"/>
                  </a:moveTo>
                  <a:cubicBezTo>
                    <a:pt x="149" y="133"/>
                    <a:pt x="149" y="133"/>
                    <a:pt x="149" y="133"/>
                  </a:cubicBezTo>
                  <a:cubicBezTo>
                    <a:pt x="149" y="148"/>
                    <a:pt x="149" y="148"/>
                    <a:pt x="149" y="148"/>
                  </a:cubicBezTo>
                  <a:cubicBezTo>
                    <a:pt x="134" y="148"/>
                    <a:pt x="134" y="148"/>
                    <a:pt x="134" y="148"/>
                  </a:cubicBezTo>
                  <a:lnTo>
                    <a:pt x="134" y="133"/>
                  </a:lnTo>
                  <a:close/>
                  <a:moveTo>
                    <a:pt x="150" y="133"/>
                  </a:moveTo>
                  <a:cubicBezTo>
                    <a:pt x="165" y="133"/>
                    <a:pt x="165" y="133"/>
                    <a:pt x="165" y="133"/>
                  </a:cubicBezTo>
                  <a:cubicBezTo>
                    <a:pt x="165" y="148"/>
                    <a:pt x="165" y="148"/>
                    <a:pt x="165" y="148"/>
                  </a:cubicBezTo>
                  <a:cubicBezTo>
                    <a:pt x="150" y="148"/>
                    <a:pt x="150" y="148"/>
                    <a:pt x="150" y="148"/>
                  </a:cubicBezTo>
                  <a:lnTo>
                    <a:pt x="150" y="133"/>
                  </a:lnTo>
                  <a:close/>
                  <a:moveTo>
                    <a:pt x="166" y="133"/>
                  </a:moveTo>
                  <a:cubicBezTo>
                    <a:pt x="182" y="133"/>
                    <a:pt x="182" y="133"/>
                    <a:pt x="182" y="133"/>
                  </a:cubicBezTo>
                  <a:cubicBezTo>
                    <a:pt x="182" y="148"/>
                    <a:pt x="182" y="148"/>
                    <a:pt x="182" y="148"/>
                  </a:cubicBezTo>
                  <a:cubicBezTo>
                    <a:pt x="166" y="148"/>
                    <a:pt x="166" y="148"/>
                    <a:pt x="166" y="148"/>
                  </a:cubicBezTo>
                  <a:lnTo>
                    <a:pt x="166" y="133"/>
                  </a:lnTo>
                  <a:close/>
                  <a:moveTo>
                    <a:pt x="183" y="133"/>
                  </a:moveTo>
                  <a:cubicBezTo>
                    <a:pt x="198" y="133"/>
                    <a:pt x="198" y="133"/>
                    <a:pt x="198" y="133"/>
                  </a:cubicBezTo>
                  <a:cubicBezTo>
                    <a:pt x="198" y="148"/>
                    <a:pt x="198" y="148"/>
                    <a:pt x="198" y="148"/>
                  </a:cubicBezTo>
                  <a:cubicBezTo>
                    <a:pt x="183" y="148"/>
                    <a:pt x="183" y="148"/>
                    <a:pt x="183" y="148"/>
                  </a:cubicBezTo>
                  <a:lnTo>
                    <a:pt x="183" y="133"/>
                  </a:lnTo>
                  <a:close/>
                  <a:moveTo>
                    <a:pt x="199" y="133"/>
                  </a:moveTo>
                  <a:cubicBezTo>
                    <a:pt x="214" y="133"/>
                    <a:pt x="214" y="133"/>
                    <a:pt x="214" y="133"/>
                  </a:cubicBezTo>
                  <a:cubicBezTo>
                    <a:pt x="214" y="148"/>
                    <a:pt x="214" y="148"/>
                    <a:pt x="214" y="148"/>
                  </a:cubicBezTo>
                  <a:cubicBezTo>
                    <a:pt x="199" y="148"/>
                    <a:pt x="199" y="148"/>
                    <a:pt x="199" y="148"/>
                  </a:cubicBezTo>
                  <a:lnTo>
                    <a:pt x="199" y="133"/>
                  </a:lnTo>
                  <a:close/>
                  <a:moveTo>
                    <a:pt x="216" y="133"/>
                  </a:moveTo>
                  <a:cubicBezTo>
                    <a:pt x="231" y="133"/>
                    <a:pt x="231" y="133"/>
                    <a:pt x="231" y="133"/>
                  </a:cubicBezTo>
                  <a:cubicBezTo>
                    <a:pt x="231" y="148"/>
                    <a:pt x="231" y="148"/>
                    <a:pt x="231" y="148"/>
                  </a:cubicBezTo>
                  <a:cubicBezTo>
                    <a:pt x="216" y="148"/>
                    <a:pt x="216" y="148"/>
                    <a:pt x="216" y="148"/>
                  </a:cubicBezTo>
                  <a:lnTo>
                    <a:pt x="216" y="133"/>
                  </a:lnTo>
                  <a:close/>
                  <a:moveTo>
                    <a:pt x="216" y="131"/>
                  </a:moveTo>
                  <a:cubicBezTo>
                    <a:pt x="216" y="117"/>
                    <a:pt x="216" y="117"/>
                    <a:pt x="216" y="117"/>
                  </a:cubicBezTo>
                  <a:cubicBezTo>
                    <a:pt x="231" y="117"/>
                    <a:pt x="231" y="117"/>
                    <a:pt x="231" y="117"/>
                  </a:cubicBezTo>
                  <a:cubicBezTo>
                    <a:pt x="231" y="131"/>
                    <a:pt x="231" y="131"/>
                    <a:pt x="231" y="131"/>
                  </a:cubicBezTo>
                  <a:lnTo>
                    <a:pt x="216" y="131"/>
                  </a:lnTo>
                  <a:close/>
                  <a:moveTo>
                    <a:pt x="216" y="115"/>
                  </a:moveTo>
                  <a:cubicBezTo>
                    <a:pt x="216" y="100"/>
                    <a:pt x="216" y="100"/>
                    <a:pt x="216" y="100"/>
                  </a:cubicBezTo>
                  <a:cubicBezTo>
                    <a:pt x="231" y="100"/>
                    <a:pt x="231" y="100"/>
                    <a:pt x="231" y="100"/>
                  </a:cubicBezTo>
                  <a:cubicBezTo>
                    <a:pt x="231" y="115"/>
                    <a:pt x="231" y="115"/>
                    <a:pt x="231" y="115"/>
                  </a:cubicBezTo>
                  <a:lnTo>
                    <a:pt x="216" y="115"/>
                  </a:lnTo>
                  <a:close/>
                  <a:moveTo>
                    <a:pt x="216" y="98"/>
                  </a:moveTo>
                  <a:cubicBezTo>
                    <a:pt x="216" y="84"/>
                    <a:pt x="216" y="84"/>
                    <a:pt x="216" y="84"/>
                  </a:cubicBezTo>
                  <a:cubicBezTo>
                    <a:pt x="231" y="84"/>
                    <a:pt x="231" y="84"/>
                    <a:pt x="231" y="84"/>
                  </a:cubicBezTo>
                  <a:cubicBezTo>
                    <a:pt x="231" y="98"/>
                    <a:pt x="231" y="98"/>
                    <a:pt x="231" y="98"/>
                  </a:cubicBezTo>
                  <a:lnTo>
                    <a:pt x="216" y="98"/>
                  </a:lnTo>
                  <a:close/>
                  <a:moveTo>
                    <a:pt x="216" y="82"/>
                  </a:moveTo>
                  <a:cubicBezTo>
                    <a:pt x="216" y="67"/>
                    <a:pt x="216" y="67"/>
                    <a:pt x="216" y="67"/>
                  </a:cubicBezTo>
                  <a:cubicBezTo>
                    <a:pt x="231" y="67"/>
                    <a:pt x="231" y="67"/>
                    <a:pt x="231" y="67"/>
                  </a:cubicBezTo>
                  <a:cubicBezTo>
                    <a:pt x="231" y="82"/>
                    <a:pt x="231" y="82"/>
                    <a:pt x="231" y="82"/>
                  </a:cubicBezTo>
                  <a:lnTo>
                    <a:pt x="216" y="82"/>
                  </a:lnTo>
                  <a:close/>
                  <a:moveTo>
                    <a:pt x="216" y="66"/>
                  </a:moveTo>
                  <a:cubicBezTo>
                    <a:pt x="216" y="51"/>
                    <a:pt x="216" y="51"/>
                    <a:pt x="216" y="51"/>
                  </a:cubicBezTo>
                  <a:cubicBezTo>
                    <a:pt x="231" y="51"/>
                    <a:pt x="231" y="51"/>
                    <a:pt x="231" y="51"/>
                  </a:cubicBezTo>
                  <a:cubicBezTo>
                    <a:pt x="231" y="66"/>
                    <a:pt x="231" y="66"/>
                    <a:pt x="231" y="66"/>
                  </a:cubicBezTo>
                  <a:lnTo>
                    <a:pt x="216" y="66"/>
                  </a:lnTo>
                  <a:close/>
                  <a:moveTo>
                    <a:pt x="214" y="66"/>
                  </a:moveTo>
                  <a:cubicBezTo>
                    <a:pt x="199" y="66"/>
                    <a:pt x="199" y="66"/>
                    <a:pt x="199" y="66"/>
                  </a:cubicBezTo>
                  <a:cubicBezTo>
                    <a:pt x="199" y="51"/>
                    <a:pt x="199" y="51"/>
                    <a:pt x="199" y="51"/>
                  </a:cubicBezTo>
                  <a:cubicBezTo>
                    <a:pt x="214" y="51"/>
                    <a:pt x="214" y="51"/>
                    <a:pt x="214" y="51"/>
                  </a:cubicBezTo>
                  <a:lnTo>
                    <a:pt x="214" y="66"/>
                  </a:lnTo>
                  <a:close/>
                  <a:moveTo>
                    <a:pt x="198" y="66"/>
                  </a:moveTo>
                  <a:cubicBezTo>
                    <a:pt x="183" y="66"/>
                    <a:pt x="183" y="66"/>
                    <a:pt x="183" y="66"/>
                  </a:cubicBezTo>
                  <a:cubicBezTo>
                    <a:pt x="183" y="51"/>
                    <a:pt x="183" y="51"/>
                    <a:pt x="183" y="51"/>
                  </a:cubicBezTo>
                  <a:cubicBezTo>
                    <a:pt x="198" y="51"/>
                    <a:pt x="198" y="51"/>
                    <a:pt x="198" y="51"/>
                  </a:cubicBezTo>
                  <a:lnTo>
                    <a:pt x="198" y="66"/>
                  </a:lnTo>
                  <a:close/>
                  <a:moveTo>
                    <a:pt x="182" y="66"/>
                  </a:moveTo>
                  <a:cubicBezTo>
                    <a:pt x="166" y="66"/>
                    <a:pt x="166" y="66"/>
                    <a:pt x="166" y="66"/>
                  </a:cubicBezTo>
                  <a:cubicBezTo>
                    <a:pt x="166" y="51"/>
                    <a:pt x="166" y="51"/>
                    <a:pt x="166" y="51"/>
                  </a:cubicBezTo>
                  <a:cubicBezTo>
                    <a:pt x="182" y="51"/>
                    <a:pt x="182" y="51"/>
                    <a:pt x="182" y="51"/>
                  </a:cubicBezTo>
                  <a:lnTo>
                    <a:pt x="182" y="66"/>
                  </a:lnTo>
                  <a:close/>
                  <a:moveTo>
                    <a:pt x="165" y="66"/>
                  </a:moveTo>
                  <a:cubicBezTo>
                    <a:pt x="150" y="66"/>
                    <a:pt x="150" y="66"/>
                    <a:pt x="150" y="66"/>
                  </a:cubicBezTo>
                  <a:cubicBezTo>
                    <a:pt x="150" y="51"/>
                    <a:pt x="150" y="51"/>
                    <a:pt x="150" y="51"/>
                  </a:cubicBezTo>
                  <a:cubicBezTo>
                    <a:pt x="165" y="51"/>
                    <a:pt x="165" y="51"/>
                    <a:pt x="165" y="51"/>
                  </a:cubicBezTo>
                  <a:lnTo>
                    <a:pt x="165" y="66"/>
                  </a:lnTo>
                  <a:close/>
                  <a:moveTo>
                    <a:pt x="149" y="66"/>
                  </a:moveTo>
                  <a:cubicBezTo>
                    <a:pt x="134" y="66"/>
                    <a:pt x="134" y="66"/>
                    <a:pt x="134" y="66"/>
                  </a:cubicBezTo>
                  <a:cubicBezTo>
                    <a:pt x="134" y="51"/>
                    <a:pt x="134" y="51"/>
                    <a:pt x="134" y="51"/>
                  </a:cubicBezTo>
                  <a:cubicBezTo>
                    <a:pt x="149" y="51"/>
                    <a:pt x="149" y="51"/>
                    <a:pt x="149" y="51"/>
                  </a:cubicBezTo>
                  <a:lnTo>
                    <a:pt x="149" y="66"/>
                  </a:lnTo>
                  <a:close/>
                  <a:moveTo>
                    <a:pt x="132" y="66"/>
                  </a:moveTo>
                  <a:cubicBezTo>
                    <a:pt x="117" y="66"/>
                    <a:pt x="117" y="66"/>
                    <a:pt x="117" y="66"/>
                  </a:cubicBezTo>
                  <a:cubicBezTo>
                    <a:pt x="117" y="51"/>
                    <a:pt x="117" y="51"/>
                    <a:pt x="117" y="51"/>
                  </a:cubicBezTo>
                  <a:cubicBezTo>
                    <a:pt x="132" y="51"/>
                    <a:pt x="132" y="51"/>
                    <a:pt x="132" y="51"/>
                  </a:cubicBezTo>
                  <a:lnTo>
                    <a:pt x="132" y="66"/>
                  </a:lnTo>
                  <a:close/>
                  <a:moveTo>
                    <a:pt x="116" y="66"/>
                  </a:moveTo>
                  <a:cubicBezTo>
                    <a:pt x="101" y="66"/>
                    <a:pt x="101" y="66"/>
                    <a:pt x="101" y="66"/>
                  </a:cubicBezTo>
                  <a:cubicBezTo>
                    <a:pt x="101" y="51"/>
                    <a:pt x="101" y="51"/>
                    <a:pt x="101" y="51"/>
                  </a:cubicBezTo>
                  <a:cubicBezTo>
                    <a:pt x="116" y="51"/>
                    <a:pt x="116" y="51"/>
                    <a:pt x="116" y="51"/>
                  </a:cubicBezTo>
                  <a:lnTo>
                    <a:pt x="116" y="66"/>
                  </a:lnTo>
                  <a:close/>
                  <a:moveTo>
                    <a:pt x="99" y="66"/>
                  </a:moveTo>
                  <a:cubicBezTo>
                    <a:pt x="84" y="66"/>
                    <a:pt x="84" y="66"/>
                    <a:pt x="84" y="66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99" y="51"/>
                    <a:pt x="99" y="51"/>
                    <a:pt x="99" y="51"/>
                  </a:cubicBezTo>
                  <a:lnTo>
                    <a:pt x="99" y="66"/>
                  </a:lnTo>
                  <a:close/>
                  <a:moveTo>
                    <a:pt x="83" y="66"/>
                  </a:moveTo>
                  <a:cubicBezTo>
                    <a:pt x="68" y="66"/>
                    <a:pt x="68" y="66"/>
                    <a:pt x="68" y="66"/>
                  </a:cubicBezTo>
                  <a:cubicBezTo>
                    <a:pt x="68" y="51"/>
                    <a:pt x="68" y="51"/>
                    <a:pt x="68" y="51"/>
                  </a:cubicBezTo>
                  <a:cubicBezTo>
                    <a:pt x="83" y="51"/>
                    <a:pt x="83" y="51"/>
                    <a:pt x="83" y="51"/>
                  </a:cubicBezTo>
                  <a:lnTo>
                    <a:pt x="83" y="66"/>
                  </a:lnTo>
                  <a:close/>
                  <a:moveTo>
                    <a:pt x="66" y="66"/>
                  </a:moveTo>
                  <a:cubicBezTo>
                    <a:pt x="51" y="66"/>
                    <a:pt x="51" y="66"/>
                    <a:pt x="51" y="66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66" y="51"/>
                    <a:pt x="66" y="51"/>
                    <a:pt x="66" y="51"/>
                  </a:cubicBezTo>
                  <a:lnTo>
                    <a:pt x="66" y="66"/>
                  </a:lnTo>
                  <a:close/>
                  <a:moveTo>
                    <a:pt x="50" y="66"/>
                  </a:moveTo>
                  <a:cubicBezTo>
                    <a:pt x="35" y="66"/>
                    <a:pt x="35" y="66"/>
                    <a:pt x="35" y="66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50" y="51"/>
                    <a:pt x="50" y="51"/>
                    <a:pt x="50" y="51"/>
                  </a:cubicBezTo>
                  <a:lnTo>
                    <a:pt x="50" y="66"/>
                  </a:lnTo>
                  <a:close/>
                  <a:moveTo>
                    <a:pt x="50" y="67"/>
                  </a:moveTo>
                  <a:cubicBezTo>
                    <a:pt x="50" y="82"/>
                    <a:pt x="50" y="82"/>
                    <a:pt x="50" y="82"/>
                  </a:cubicBezTo>
                  <a:cubicBezTo>
                    <a:pt x="35" y="82"/>
                    <a:pt x="35" y="82"/>
                    <a:pt x="35" y="82"/>
                  </a:cubicBezTo>
                  <a:cubicBezTo>
                    <a:pt x="35" y="67"/>
                    <a:pt x="35" y="67"/>
                    <a:pt x="35" y="67"/>
                  </a:cubicBezTo>
                  <a:lnTo>
                    <a:pt x="50" y="67"/>
                  </a:lnTo>
                  <a:close/>
                  <a:moveTo>
                    <a:pt x="50" y="84"/>
                  </a:moveTo>
                  <a:cubicBezTo>
                    <a:pt x="50" y="98"/>
                    <a:pt x="50" y="98"/>
                    <a:pt x="50" y="98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35" y="84"/>
                    <a:pt x="35" y="84"/>
                    <a:pt x="35" y="84"/>
                  </a:cubicBezTo>
                  <a:lnTo>
                    <a:pt x="50" y="84"/>
                  </a:lnTo>
                  <a:close/>
                  <a:moveTo>
                    <a:pt x="50" y="100"/>
                  </a:moveTo>
                  <a:cubicBezTo>
                    <a:pt x="50" y="115"/>
                    <a:pt x="50" y="115"/>
                    <a:pt x="50" y="115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35" y="100"/>
                    <a:pt x="35" y="100"/>
                    <a:pt x="35" y="100"/>
                  </a:cubicBezTo>
                  <a:lnTo>
                    <a:pt x="50" y="100"/>
                  </a:lnTo>
                  <a:close/>
                  <a:moveTo>
                    <a:pt x="50" y="117"/>
                  </a:moveTo>
                  <a:cubicBezTo>
                    <a:pt x="50" y="131"/>
                    <a:pt x="50" y="131"/>
                    <a:pt x="50" y="131"/>
                  </a:cubicBezTo>
                  <a:cubicBezTo>
                    <a:pt x="35" y="131"/>
                    <a:pt x="35" y="131"/>
                    <a:pt x="35" y="131"/>
                  </a:cubicBezTo>
                  <a:cubicBezTo>
                    <a:pt x="35" y="117"/>
                    <a:pt x="35" y="117"/>
                    <a:pt x="35" y="117"/>
                  </a:cubicBezTo>
                  <a:lnTo>
                    <a:pt x="50" y="117"/>
                  </a:lnTo>
                  <a:close/>
                  <a:moveTo>
                    <a:pt x="50" y="133"/>
                  </a:moveTo>
                  <a:cubicBezTo>
                    <a:pt x="50" y="148"/>
                    <a:pt x="50" y="148"/>
                    <a:pt x="50" y="148"/>
                  </a:cubicBezTo>
                  <a:cubicBezTo>
                    <a:pt x="35" y="148"/>
                    <a:pt x="35" y="148"/>
                    <a:pt x="35" y="148"/>
                  </a:cubicBezTo>
                  <a:cubicBezTo>
                    <a:pt x="35" y="133"/>
                    <a:pt x="35" y="133"/>
                    <a:pt x="35" y="133"/>
                  </a:cubicBezTo>
                  <a:lnTo>
                    <a:pt x="50" y="133"/>
                  </a:lnTo>
                  <a:close/>
                  <a:moveTo>
                    <a:pt x="50" y="150"/>
                  </a:moveTo>
                  <a:cubicBezTo>
                    <a:pt x="50" y="164"/>
                    <a:pt x="50" y="164"/>
                    <a:pt x="50" y="164"/>
                  </a:cubicBezTo>
                  <a:cubicBezTo>
                    <a:pt x="35" y="164"/>
                    <a:pt x="35" y="164"/>
                    <a:pt x="35" y="164"/>
                  </a:cubicBezTo>
                  <a:cubicBezTo>
                    <a:pt x="35" y="150"/>
                    <a:pt x="35" y="150"/>
                    <a:pt x="35" y="150"/>
                  </a:cubicBezTo>
                  <a:lnTo>
                    <a:pt x="50" y="150"/>
                  </a:lnTo>
                  <a:close/>
                  <a:moveTo>
                    <a:pt x="51" y="150"/>
                  </a:moveTo>
                  <a:cubicBezTo>
                    <a:pt x="66" y="150"/>
                    <a:pt x="66" y="150"/>
                    <a:pt x="66" y="150"/>
                  </a:cubicBezTo>
                  <a:cubicBezTo>
                    <a:pt x="66" y="164"/>
                    <a:pt x="66" y="164"/>
                    <a:pt x="66" y="164"/>
                  </a:cubicBezTo>
                  <a:cubicBezTo>
                    <a:pt x="51" y="164"/>
                    <a:pt x="51" y="164"/>
                    <a:pt x="51" y="164"/>
                  </a:cubicBezTo>
                  <a:lnTo>
                    <a:pt x="51" y="150"/>
                  </a:lnTo>
                  <a:close/>
                  <a:moveTo>
                    <a:pt x="68" y="150"/>
                  </a:moveTo>
                  <a:cubicBezTo>
                    <a:pt x="83" y="150"/>
                    <a:pt x="83" y="150"/>
                    <a:pt x="83" y="150"/>
                  </a:cubicBezTo>
                  <a:cubicBezTo>
                    <a:pt x="83" y="164"/>
                    <a:pt x="83" y="164"/>
                    <a:pt x="83" y="164"/>
                  </a:cubicBezTo>
                  <a:cubicBezTo>
                    <a:pt x="68" y="164"/>
                    <a:pt x="68" y="164"/>
                    <a:pt x="68" y="164"/>
                  </a:cubicBezTo>
                  <a:lnTo>
                    <a:pt x="68" y="150"/>
                  </a:lnTo>
                  <a:close/>
                  <a:moveTo>
                    <a:pt x="84" y="150"/>
                  </a:moveTo>
                  <a:cubicBezTo>
                    <a:pt x="99" y="150"/>
                    <a:pt x="99" y="150"/>
                    <a:pt x="99" y="150"/>
                  </a:cubicBezTo>
                  <a:cubicBezTo>
                    <a:pt x="99" y="164"/>
                    <a:pt x="99" y="164"/>
                    <a:pt x="99" y="164"/>
                  </a:cubicBezTo>
                  <a:cubicBezTo>
                    <a:pt x="84" y="164"/>
                    <a:pt x="84" y="164"/>
                    <a:pt x="84" y="164"/>
                  </a:cubicBezTo>
                  <a:lnTo>
                    <a:pt x="84" y="150"/>
                  </a:lnTo>
                  <a:close/>
                  <a:moveTo>
                    <a:pt x="101" y="150"/>
                  </a:moveTo>
                  <a:cubicBezTo>
                    <a:pt x="116" y="150"/>
                    <a:pt x="116" y="150"/>
                    <a:pt x="116" y="150"/>
                  </a:cubicBezTo>
                  <a:cubicBezTo>
                    <a:pt x="116" y="164"/>
                    <a:pt x="116" y="164"/>
                    <a:pt x="116" y="164"/>
                  </a:cubicBezTo>
                  <a:cubicBezTo>
                    <a:pt x="101" y="164"/>
                    <a:pt x="101" y="164"/>
                    <a:pt x="101" y="164"/>
                  </a:cubicBezTo>
                  <a:lnTo>
                    <a:pt x="101" y="150"/>
                  </a:lnTo>
                  <a:close/>
                  <a:moveTo>
                    <a:pt x="117" y="150"/>
                  </a:moveTo>
                  <a:cubicBezTo>
                    <a:pt x="132" y="150"/>
                    <a:pt x="132" y="150"/>
                    <a:pt x="132" y="150"/>
                  </a:cubicBezTo>
                  <a:cubicBezTo>
                    <a:pt x="132" y="164"/>
                    <a:pt x="132" y="164"/>
                    <a:pt x="132" y="164"/>
                  </a:cubicBezTo>
                  <a:cubicBezTo>
                    <a:pt x="117" y="164"/>
                    <a:pt x="117" y="164"/>
                    <a:pt x="117" y="164"/>
                  </a:cubicBezTo>
                  <a:lnTo>
                    <a:pt x="117" y="150"/>
                  </a:lnTo>
                  <a:close/>
                  <a:moveTo>
                    <a:pt x="134" y="150"/>
                  </a:moveTo>
                  <a:cubicBezTo>
                    <a:pt x="149" y="150"/>
                    <a:pt x="149" y="150"/>
                    <a:pt x="149" y="150"/>
                  </a:cubicBezTo>
                  <a:cubicBezTo>
                    <a:pt x="149" y="164"/>
                    <a:pt x="149" y="164"/>
                    <a:pt x="149" y="164"/>
                  </a:cubicBezTo>
                  <a:cubicBezTo>
                    <a:pt x="134" y="164"/>
                    <a:pt x="134" y="164"/>
                    <a:pt x="134" y="164"/>
                  </a:cubicBezTo>
                  <a:lnTo>
                    <a:pt x="134" y="150"/>
                  </a:lnTo>
                  <a:close/>
                  <a:moveTo>
                    <a:pt x="150" y="150"/>
                  </a:moveTo>
                  <a:cubicBezTo>
                    <a:pt x="165" y="150"/>
                    <a:pt x="165" y="150"/>
                    <a:pt x="165" y="150"/>
                  </a:cubicBezTo>
                  <a:cubicBezTo>
                    <a:pt x="165" y="164"/>
                    <a:pt x="165" y="164"/>
                    <a:pt x="165" y="164"/>
                  </a:cubicBezTo>
                  <a:cubicBezTo>
                    <a:pt x="150" y="164"/>
                    <a:pt x="150" y="164"/>
                    <a:pt x="150" y="164"/>
                  </a:cubicBezTo>
                  <a:lnTo>
                    <a:pt x="150" y="150"/>
                  </a:lnTo>
                  <a:close/>
                  <a:moveTo>
                    <a:pt x="166" y="150"/>
                  </a:moveTo>
                  <a:cubicBezTo>
                    <a:pt x="182" y="150"/>
                    <a:pt x="182" y="150"/>
                    <a:pt x="182" y="150"/>
                  </a:cubicBezTo>
                  <a:cubicBezTo>
                    <a:pt x="182" y="164"/>
                    <a:pt x="182" y="164"/>
                    <a:pt x="182" y="164"/>
                  </a:cubicBezTo>
                  <a:cubicBezTo>
                    <a:pt x="166" y="164"/>
                    <a:pt x="166" y="164"/>
                    <a:pt x="166" y="164"/>
                  </a:cubicBezTo>
                  <a:lnTo>
                    <a:pt x="166" y="150"/>
                  </a:lnTo>
                  <a:close/>
                  <a:moveTo>
                    <a:pt x="183" y="150"/>
                  </a:moveTo>
                  <a:cubicBezTo>
                    <a:pt x="198" y="150"/>
                    <a:pt x="198" y="150"/>
                    <a:pt x="198" y="150"/>
                  </a:cubicBezTo>
                  <a:cubicBezTo>
                    <a:pt x="198" y="164"/>
                    <a:pt x="198" y="164"/>
                    <a:pt x="198" y="164"/>
                  </a:cubicBezTo>
                  <a:cubicBezTo>
                    <a:pt x="183" y="164"/>
                    <a:pt x="183" y="164"/>
                    <a:pt x="183" y="164"/>
                  </a:cubicBezTo>
                  <a:lnTo>
                    <a:pt x="183" y="150"/>
                  </a:lnTo>
                  <a:close/>
                  <a:moveTo>
                    <a:pt x="199" y="150"/>
                  </a:moveTo>
                  <a:cubicBezTo>
                    <a:pt x="214" y="150"/>
                    <a:pt x="214" y="150"/>
                    <a:pt x="214" y="150"/>
                  </a:cubicBezTo>
                  <a:cubicBezTo>
                    <a:pt x="214" y="164"/>
                    <a:pt x="214" y="164"/>
                    <a:pt x="214" y="164"/>
                  </a:cubicBezTo>
                  <a:cubicBezTo>
                    <a:pt x="199" y="164"/>
                    <a:pt x="199" y="164"/>
                    <a:pt x="199" y="164"/>
                  </a:cubicBezTo>
                  <a:lnTo>
                    <a:pt x="199" y="150"/>
                  </a:lnTo>
                  <a:close/>
                  <a:moveTo>
                    <a:pt x="216" y="150"/>
                  </a:moveTo>
                  <a:cubicBezTo>
                    <a:pt x="231" y="150"/>
                    <a:pt x="231" y="150"/>
                    <a:pt x="231" y="150"/>
                  </a:cubicBezTo>
                  <a:cubicBezTo>
                    <a:pt x="231" y="164"/>
                    <a:pt x="231" y="164"/>
                    <a:pt x="231" y="164"/>
                  </a:cubicBezTo>
                  <a:cubicBezTo>
                    <a:pt x="216" y="164"/>
                    <a:pt x="216" y="164"/>
                    <a:pt x="216" y="164"/>
                  </a:cubicBezTo>
                  <a:lnTo>
                    <a:pt x="216" y="150"/>
                  </a:lnTo>
                  <a:close/>
                  <a:moveTo>
                    <a:pt x="232" y="150"/>
                  </a:moveTo>
                  <a:cubicBezTo>
                    <a:pt x="247" y="150"/>
                    <a:pt x="247" y="150"/>
                    <a:pt x="247" y="150"/>
                  </a:cubicBezTo>
                  <a:cubicBezTo>
                    <a:pt x="247" y="164"/>
                    <a:pt x="247" y="164"/>
                    <a:pt x="247" y="164"/>
                  </a:cubicBezTo>
                  <a:cubicBezTo>
                    <a:pt x="232" y="164"/>
                    <a:pt x="232" y="164"/>
                    <a:pt x="232" y="164"/>
                  </a:cubicBezTo>
                  <a:lnTo>
                    <a:pt x="232" y="150"/>
                  </a:lnTo>
                  <a:close/>
                  <a:moveTo>
                    <a:pt x="232" y="148"/>
                  </a:moveTo>
                  <a:cubicBezTo>
                    <a:pt x="232" y="133"/>
                    <a:pt x="232" y="133"/>
                    <a:pt x="232" y="133"/>
                  </a:cubicBezTo>
                  <a:cubicBezTo>
                    <a:pt x="247" y="133"/>
                    <a:pt x="247" y="133"/>
                    <a:pt x="247" y="133"/>
                  </a:cubicBezTo>
                  <a:cubicBezTo>
                    <a:pt x="247" y="148"/>
                    <a:pt x="247" y="148"/>
                    <a:pt x="247" y="148"/>
                  </a:cubicBezTo>
                  <a:lnTo>
                    <a:pt x="232" y="148"/>
                  </a:lnTo>
                  <a:close/>
                  <a:moveTo>
                    <a:pt x="232" y="131"/>
                  </a:moveTo>
                  <a:cubicBezTo>
                    <a:pt x="232" y="117"/>
                    <a:pt x="232" y="117"/>
                    <a:pt x="232" y="117"/>
                  </a:cubicBezTo>
                  <a:cubicBezTo>
                    <a:pt x="247" y="117"/>
                    <a:pt x="247" y="117"/>
                    <a:pt x="247" y="117"/>
                  </a:cubicBezTo>
                  <a:cubicBezTo>
                    <a:pt x="247" y="131"/>
                    <a:pt x="247" y="131"/>
                    <a:pt x="247" y="131"/>
                  </a:cubicBezTo>
                  <a:lnTo>
                    <a:pt x="232" y="131"/>
                  </a:lnTo>
                  <a:close/>
                  <a:moveTo>
                    <a:pt x="232" y="115"/>
                  </a:moveTo>
                  <a:cubicBezTo>
                    <a:pt x="232" y="100"/>
                    <a:pt x="232" y="100"/>
                    <a:pt x="232" y="100"/>
                  </a:cubicBezTo>
                  <a:cubicBezTo>
                    <a:pt x="247" y="100"/>
                    <a:pt x="247" y="100"/>
                    <a:pt x="247" y="100"/>
                  </a:cubicBezTo>
                  <a:cubicBezTo>
                    <a:pt x="247" y="115"/>
                    <a:pt x="247" y="115"/>
                    <a:pt x="247" y="115"/>
                  </a:cubicBezTo>
                  <a:lnTo>
                    <a:pt x="232" y="115"/>
                  </a:lnTo>
                  <a:close/>
                  <a:moveTo>
                    <a:pt x="232" y="98"/>
                  </a:moveTo>
                  <a:cubicBezTo>
                    <a:pt x="232" y="84"/>
                    <a:pt x="232" y="84"/>
                    <a:pt x="232" y="84"/>
                  </a:cubicBezTo>
                  <a:cubicBezTo>
                    <a:pt x="247" y="84"/>
                    <a:pt x="247" y="84"/>
                    <a:pt x="247" y="84"/>
                  </a:cubicBezTo>
                  <a:cubicBezTo>
                    <a:pt x="247" y="98"/>
                    <a:pt x="247" y="98"/>
                    <a:pt x="247" y="98"/>
                  </a:cubicBezTo>
                  <a:lnTo>
                    <a:pt x="232" y="98"/>
                  </a:lnTo>
                  <a:close/>
                  <a:moveTo>
                    <a:pt x="232" y="82"/>
                  </a:moveTo>
                  <a:cubicBezTo>
                    <a:pt x="232" y="67"/>
                    <a:pt x="232" y="67"/>
                    <a:pt x="232" y="67"/>
                  </a:cubicBezTo>
                  <a:cubicBezTo>
                    <a:pt x="247" y="67"/>
                    <a:pt x="247" y="67"/>
                    <a:pt x="247" y="67"/>
                  </a:cubicBezTo>
                  <a:cubicBezTo>
                    <a:pt x="247" y="82"/>
                    <a:pt x="247" y="82"/>
                    <a:pt x="247" y="82"/>
                  </a:cubicBezTo>
                  <a:lnTo>
                    <a:pt x="232" y="82"/>
                  </a:lnTo>
                  <a:close/>
                  <a:moveTo>
                    <a:pt x="232" y="66"/>
                  </a:moveTo>
                  <a:cubicBezTo>
                    <a:pt x="232" y="51"/>
                    <a:pt x="232" y="51"/>
                    <a:pt x="232" y="51"/>
                  </a:cubicBezTo>
                  <a:cubicBezTo>
                    <a:pt x="247" y="51"/>
                    <a:pt x="247" y="51"/>
                    <a:pt x="247" y="51"/>
                  </a:cubicBezTo>
                  <a:cubicBezTo>
                    <a:pt x="247" y="66"/>
                    <a:pt x="247" y="66"/>
                    <a:pt x="247" y="66"/>
                  </a:cubicBezTo>
                  <a:lnTo>
                    <a:pt x="232" y="66"/>
                  </a:lnTo>
                  <a:close/>
                  <a:moveTo>
                    <a:pt x="232" y="49"/>
                  </a:moveTo>
                  <a:cubicBezTo>
                    <a:pt x="232" y="34"/>
                    <a:pt x="232" y="34"/>
                    <a:pt x="232" y="34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7" y="49"/>
                    <a:pt x="247" y="49"/>
                    <a:pt x="247" y="49"/>
                  </a:cubicBezTo>
                  <a:lnTo>
                    <a:pt x="232" y="49"/>
                  </a:lnTo>
                  <a:close/>
                  <a:moveTo>
                    <a:pt x="231" y="49"/>
                  </a:moveTo>
                  <a:cubicBezTo>
                    <a:pt x="216" y="49"/>
                    <a:pt x="216" y="49"/>
                    <a:pt x="216" y="49"/>
                  </a:cubicBezTo>
                  <a:cubicBezTo>
                    <a:pt x="216" y="34"/>
                    <a:pt x="216" y="34"/>
                    <a:pt x="216" y="34"/>
                  </a:cubicBezTo>
                  <a:cubicBezTo>
                    <a:pt x="231" y="34"/>
                    <a:pt x="231" y="34"/>
                    <a:pt x="231" y="34"/>
                  </a:cubicBezTo>
                  <a:lnTo>
                    <a:pt x="231" y="49"/>
                  </a:lnTo>
                  <a:close/>
                  <a:moveTo>
                    <a:pt x="214" y="49"/>
                  </a:moveTo>
                  <a:cubicBezTo>
                    <a:pt x="199" y="49"/>
                    <a:pt x="199" y="49"/>
                    <a:pt x="199" y="49"/>
                  </a:cubicBezTo>
                  <a:cubicBezTo>
                    <a:pt x="199" y="34"/>
                    <a:pt x="199" y="34"/>
                    <a:pt x="199" y="34"/>
                  </a:cubicBezTo>
                  <a:cubicBezTo>
                    <a:pt x="214" y="34"/>
                    <a:pt x="214" y="34"/>
                    <a:pt x="214" y="34"/>
                  </a:cubicBezTo>
                  <a:lnTo>
                    <a:pt x="214" y="49"/>
                  </a:lnTo>
                  <a:close/>
                  <a:moveTo>
                    <a:pt x="198" y="49"/>
                  </a:moveTo>
                  <a:cubicBezTo>
                    <a:pt x="183" y="49"/>
                    <a:pt x="183" y="49"/>
                    <a:pt x="183" y="49"/>
                  </a:cubicBezTo>
                  <a:cubicBezTo>
                    <a:pt x="183" y="34"/>
                    <a:pt x="183" y="34"/>
                    <a:pt x="183" y="34"/>
                  </a:cubicBezTo>
                  <a:cubicBezTo>
                    <a:pt x="198" y="34"/>
                    <a:pt x="198" y="34"/>
                    <a:pt x="198" y="34"/>
                  </a:cubicBezTo>
                  <a:lnTo>
                    <a:pt x="198" y="49"/>
                  </a:lnTo>
                  <a:close/>
                  <a:moveTo>
                    <a:pt x="182" y="49"/>
                  </a:moveTo>
                  <a:cubicBezTo>
                    <a:pt x="166" y="49"/>
                    <a:pt x="166" y="49"/>
                    <a:pt x="166" y="49"/>
                  </a:cubicBezTo>
                  <a:cubicBezTo>
                    <a:pt x="166" y="34"/>
                    <a:pt x="166" y="34"/>
                    <a:pt x="166" y="34"/>
                  </a:cubicBezTo>
                  <a:cubicBezTo>
                    <a:pt x="182" y="34"/>
                    <a:pt x="182" y="34"/>
                    <a:pt x="182" y="34"/>
                  </a:cubicBezTo>
                  <a:lnTo>
                    <a:pt x="182" y="49"/>
                  </a:lnTo>
                  <a:close/>
                  <a:moveTo>
                    <a:pt x="165" y="49"/>
                  </a:moveTo>
                  <a:cubicBezTo>
                    <a:pt x="150" y="49"/>
                    <a:pt x="150" y="49"/>
                    <a:pt x="150" y="49"/>
                  </a:cubicBezTo>
                  <a:cubicBezTo>
                    <a:pt x="150" y="34"/>
                    <a:pt x="150" y="34"/>
                    <a:pt x="150" y="34"/>
                  </a:cubicBezTo>
                  <a:cubicBezTo>
                    <a:pt x="165" y="34"/>
                    <a:pt x="165" y="34"/>
                    <a:pt x="165" y="34"/>
                  </a:cubicBezTo>
                  <a:lnTo>
                    <a:pt x="165" y="49"/>
                  </a:lnTo>
                  <a:close/>
                  <a:moveTo>
                    <a:pt x="149" y="49"/>
                  </a:moveTo>
                  <a:cubicBezTo>
                    <a:pt x="134" y="49"/>
                    <a:pt x="134" y="49"/>
                    <a:pt x="134" y="49"/>
                  </a:cubicBezTo>
                  <a:cubicBezTo>
                    <a:pt x="134" y="34"/>
                    <a:pt x="134" y="34"/>
                    <a:pt x="134" y="34"/>
                  </a:cubicBezTo>
                  <a:cubicBezTo>
                    <a:pt x="149" y="34"/>
                    <a:pt x="149" y="34"/>
                    <a:pt x="149" y="34"/>
                  </a:cubicBezTo>
                  <a:lnTo>
                    <a:pt x="149" y="49"/>
                  </a:lnTo>
                  <a:close/>
                  <a:moveTo>
                    <a:pt x="132" y="49"/>
                  </a:moveTo>
                  <a:cubicBezTo>
                    <a:pt x="117" y="49"/>
                    <a:pt x="117" y="49"/>
                    <a:pt x="117" y="49"/>
                  </a:cubicBezTo>
                  <a:cubicBezTo>
                    <a:pt x="117" y="34"/>
                    <a:pt x="117" y="34"/>
                    <a:pt x="117" y="34"/>
                  </a:cubicBezTo>
                  <a:cubicBezTo>
                    <a:pt x="132" y="34"/>
                    <a:pt x="132" y="34"/>
                    <a:pt x="132" y="34"/>
                  </a:cubicBezTo>
                  <a:lnTo>
                    <a:pt x="132" y="49"/>
                  </a:lnTo>
                  <a:close/>
                  <a:moveTo>
                    <a:pt x="116" y="49"/>
                  </a:moveTo>
                  <a:cubicBezTo>
                    <a:pt x="101" y="49"/>
                    <a:pt x="101" y="49"/>
                    <a:pt x="101" y="49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16" y="34"/>
                    <a:pt x="116" y="34"/>
                    <a:pt x="116" y="34"/>
                  </a:cubicBezTo>
                  <a:lnTo>
                    <a:pt x="116" y="49"/>
                  </a:lnTo>
                  <a:close/>
                  <a:moveTo>
                    <a:pt x="99" y="49"/>
                  </a:moveTo>
                  <a:cubicBezTo>
                    <a:pt x="84" y="49"/>
                    <a:pt x="84" y="49"/>
                    <a:pt x="84" y="49"/>
                  </a:cubicBezTo>
                  <a:cubicBezTo>
                    <a:pt x="84" y="34"/>
                    <a:pt x="84" y="34"/>
                    <a:pt x="84" y="34"/>
                  </a:cubicBezTo>
                  <a:cubicBezTo>
                    <a:pt x="99" y="34"/>
                    <a:pt x="99" y="34"/>
                    <a:pt x="99" y="34"/>
                  </a:cubicBezTo>
                  <a:lnTo>
                    <a:pt x="99" y="49"/>
                  </a:lnTo>
                  <a:close/>
                  <a:moveTo>
                    <a:pt x="83" y="49"/>
                  </a:moveTo>
                  <a:cubicBezTo>
                    <a:pt x="68" y="49"/>
                    <a:pt x="68" y="49"/>
                    <a:pt x="68" y="49"/>
                  </a:cubicBezTo>
                  <a:cubicBezTo>
                    <a:pt x="68" y="34"/>
                    <a:pt x="68" y="34"/>
                    <a:pt x="68" y="34"/>
                  </a:cubicBezTo>
                  <a:cubicBezTo>
                    <a:pt x="83" y="34"/>
                    <a:pt x="83" y="34"/>
                    <a:pt x="83" y="34"/>
                  </a:cubicBezTo>
                  <a:lnTo>
                    <a:pt x="83" y="49"/>
                  </a:lnTo>
                  <a:close/>
                  <a:moveTo>
                    <a:pt x="66" y="49"/>
                  </a:moveTo>
                  <a:cubicBezTo>
                    <a:pt x="51" y="49"/>
                    <a:pt x="51" y="49"/>
                    <a:pt x="51" y="49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66" y="34"/>
                    <a:pt x="66" y="34"/>
                    <a:pt x="66" y="34"/>
                  </a:cubicBezTo>
                  <a:lnTo>
                    <a:pt x="66" y="49"/>
                  </a:lnTo>
                  <a:close/>
                  <a:moveTo>
                    <a:pt x="50" y="49"/>
                  </a:moveTo>
                  <a:cubicBezTo>
                    <a:pt x="35" y="49"/>
                    <a:pt x="35" y="49"/>
                    <a:pt x="35" y="49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50" y="34"/>
                    <a:pt x="50" y="34"/>
                    <a:pt x="50" y="34"/>
                  </a:cubicBezTo>
                  <a:lnTo>
                    <a:pt x="50" y="49"/>
                  </a:lnTo>
                  <a:close/>
                  <a:moveTo>
                    <a:pt x="33" y="49"/>
                  </a:moveTo>
                  <a:cubicBezTo>
                    <a:pt x="18" y="49"/>
                    <a:pt x="18" y="49"/>
                    <a:pt x="18" y="49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33" y="34"/>
                    <a:pt x="33" y="34"/>
                    <a:pt x="33" y="34"/>
                  </a:cubicBezTo>
                  <a:lnTo>
                    <a:pt x="33" y="49"/>
                  </a:lnTo>
                  <a:close/>
                  <a:moveTo>
                    <a:pt x="33" y="51"/>
                  </a:moveTo>
                  <a:cubicBezTo>
                    <a:pt x="33" y="66"/>
                    <a:pt x="33" y="66"/>
                    <a:pt x="33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8" y="51"/>
                    <a:pt x="18" y="51"/>
                    <a:pt x="18" y="51"/>
                  </a:cubicBezTo>
                  <a:lnTo>
                    <a:pt x="33" y="51"/>
                  </a:lnTo>
                  <a:close/>
                  <a:moveTo>
                    <a:pt x="33" y="67"/>
                  </a:moveTo>
                  <a:cubicBezTo>
                    <a:pt x="33" y="82"/>
                    <a:pt x="33" y="82"/>
                    <a:pt x="33" y="82"/>
                  </a:cubicBezTo>
                  <a:cubicBezTo>
                    <a:pt x="18" y="82"/>
                    <a:pt x="18" y="82"/>
                    <a:pt x="18" y="82"/>
                  </a:cubicBezTo>
                  <a:cubicBezTo>
                    <a:pt x="18" y="67"/>
                    <a:pt x="18" y="67"/>
                    <a:pt x="18" y="67"/>
                  </a:cubicBezTo>
                  <a:lnTo>
                    <a:pt x="33" y="67"/>
                  </a:lnTo>
                  <a:close/>
                  <a:moveTo>
                    <a:pt x="33" y="84"/>
                  </a:moveTo>
                  <a:cubicBezTo>
                    <a:pt x="33" y="98"/>
                    <a:pt x="33" y="98"/>
                    <a:pt x="33" y="98"/>
                  </a:cubicBezTo>
                  <a:cubicBezTo>
                    <a:pt x="18" y="98"/>
                    <a:pt x="18" y="98"/>
                    <a:pt x="18" y="98"/>
                  </a:cubicBezTo>
                  <a:cubicBezTo>
                    <a:pt x="18" y="84"/>
                    <a:pt x="18" y="84"/>
                    <a:pt x="18" y="84"/>
                  </a:cubicBezTo>
                  <a:lnTo>
                    <a:pt x="33" y="84"/>
                  </a:lnTo>
                  <a:close/>
                  <a:moveTo>
                    <a:pt x="33" y="100"/>
                  </a:moveTo>
                  <a:cubicBezTo>
                    <a:pt x="33" y="115"/>
                    <a:pt x="33" y="115"/>
                    <a:pt x="33" y="115"/>
                  </a:cubicBezTo>
                  <a:cubicBezTo>
                    <a:pt x="18" y="115"/>
                    <a:pt x="18" y="115"/>
                    <a:pt x="18" y="115"/>
                  </a:cubicBezTo>
                  <a:cubicBezTo>
                    <a:pt x="18" y="100"/>
                    <a:pt x="18" y="100"/>
                    <a:pt x="18" y="100"/>
                  </a:cubicBezTo>
                  <a:lnTo>
                    <a:pt x="33" y="100"/>
                  </a:lnTo>
                  <a:close/>
                  <a:moveTo>
                    <a:pt x="33" y="117"/>
                  </a:moveTo>
                  <a:cubicBezTo>
                    <a:pt x="33" y="131"/>
                    <a:pt x="33" y="131"/>
                    <a:pt x="33" y="131"/>
                  </a:cubicBezTo>
                  <a:cubicBezTo>
                    <a:pt x="18" y="131"/>
                    <a:pt x="18" y="131"/>
                    <a:pt x="18" y="131"/>
                  </a:cubicBezTo>
                  <a:cubicBezTo>
                    <a:pt x="18" y="117"/>
                    <a:pt x="18" y="117"/>
                    <a:pt x="18" y="117"/>
                  </a:cubicBezTo>
                  <a:lnTo>
                    <a:pt x="33" y="117"/>
                  </a:lnTo>
                  <a:close/>
                  <a:moveTo>
                    <a:pt x="33" y="133"/>
                  </a:moveTo>
                  <a:cubicBezTo>
                    <a:pt x="33" y="148"/>
                    <a:pt x="33" y="148"/>
                    <a:pt x="33" y="148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18" y="133"/>
                    <a:pt x="18" y="133"/>
                    <a:pt x="18" y="133"/>
                  </a:cubicBezTo>
                  <a:lnTo>
                    <a:pt x="33" y="133"/>
                  </a:lnTo>
                  <a:close/>
                  <a:moveTo>
                    <a:pt x="33" y="150"/>
                  </a:moveTo>
                  <a:cubicBezTo>
                    <a:pt x="33" y="164"/>
                    <a:pt x="33" y="164"/>
                    <a:pt x="33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18" y="150"/>
                    <a:pt x="18" y="150"/>
                    <a:pt x="18" y="150"/>
                  </a:cubicBezTo>
                  <a:lnTo>
                    <a:pt x="33" y="150"/>
                  </a:lnTo>
                  <a:close/>
                  <a:moveTo>
                    <a:pt x="33" y="166"/>
                  </a:moveTo>
                  <a:cubicBezTo>
                    <a:pt x="33" y="181"/>
                    <a:pt x="33" y="181"/>
                    <a:pt x="33" y="181"/>
                  </a:cubicBezTo>
                  <a:cubicBezTo>
                    <a:pt x="18" y="181"/>
                    <a:pt x="18" y="181"/>
                    <a:pt x="18" y="181"/>
                  </a:cubicBezTo>
                  <a:cubicBezTo>
                    <a:pt x="18" y="166"/>
                    <a:pt x="18" y="166"/>
                    <a:pt x="18" y="166"/>
                  </a:cubicBezTo>
                  <a:lnTo>
                    <a:pt x="33" y="166"/>
                  </a:lnTo>
                  <a:close/>
                  <a:moveTo>
                    <a:pt x="35" y="166"/>
                  </a:moveTo>
                  <a:cubicBezTo>
                    <a:pt x="50" y="166"/>
                    <a:pt x="50" y="166"/>
                    <a:pt x="50" y="166"/>
                  </a:cubicBezTo>
                  <a:cubicBezTo>
                    <a:pt x="50" y="181"/>
                    <a:pt x="50" y="181"/>
                    <a:pt x="50" y="181"/>
                  </a:cubicBezTo>
                  <a:cubicBezTo>
                    <a:pt x="35" y="181"/>
                    <a:pt x="35" y="181"/>
                    <a:pt x="35" y="181"/>
                  </a:cubicBezTo>
                  <a:lnTo>
                    <a:pt x="35" y="166"/>
                  </a:lnTo>
                  <a:close/>
                  <a:moveTo>
                    <a:pt x="51" y="166"/>
                  </a:moveTo>
                  <a:cubicBezTo>
                    <a:pt x="66" y="166"/>
                    <a:pt x="66" y="166"/>
                    <a:pt x="66" y="166"/>
                  </a:cubicBezTo>
                  <a:cubicBezTo>
                    <a:pt x="66" y="181"/>
                    <a:pt x="66" y="181"/>
                    <a:pt x="66" y="181"/>
                  </a:cubicBezTo>
                  <a:cubicBezTo>
                    <a:pt x="51" y="181"/>
                    <a:pt x="51" y="181"/>
                    <a:pt x="51" y="181"/>
                  </a:cubicBezTo>
                  <a:lnTo>
                    <a:pt x="51" y="166"/>
                  </a:lnTo>
                  <a:close/>
                  <a:moveTo>
                    <a:pt x="68" y="166"/>
                  </a:moveTo>
                  <a:cubicBezTo>
                    <a:pt x="83" y="166"/>
                    <a:pt x="83" y="166"/>
                    <a:pt x="83" y="166"/>
                  </a:cubicBezTo>
                  <a:cubicBezTo>
                    <a:pt x="83" y="181"/>
                    <a:pt x="83" y="181"/>
                    <a:pt x="83" y="181"/>
                  </a:cubicBezTo>
                  <a:cubicBezTo>
                    <a:pt x="68" y="181"/>
                    <a:pt x="68" y="181"/>
                    <a:pt x="68" y="181"/>
                  </a:cubicBezTo>
                  <a:lnTo>
                    <a:pt x="68" y="166"/>
                  </a:lnTo>
                  <a:close/>
                  <a:moveTo>
                    <a:pt x="84" y="166"/>
                  </a:moveTo>
                  <a:cubicBezTo>
                    <a:pt x="99" y="166"/>
                    <a:pt x="99" y="166"/>
                    <a:pt x="99" y="166"/>
                  </a:cubicBezTo>
                  <a:cubicBezTo>
                    <a:pt x="99" y="181"/>
                    <a:pt x="99" y="181"/>
                    <a:pt x="99" y="181"/>
                  </a:cubicBezTo>
                  <a:cubicBezTo>
                    <a:pt x="84" y="181"/>
                    <a:pt x="84" y="181"/>
                    <a:pt x="84" y="181"/>
                  </a:cubicBezTo>
                  <a:lnTo>
                    <a:pt x="84" y="166"/>
                  </a:lnTo>
                  <a:close/>
                  <a:moveTo>
                    <a:pt x="101" y="166"/>
                  </a:moveTo>
                  <a:cubicBezTo>
                    <a:pt x="116" y="166"/>
                    <a:pt x="116" y="166"/>
                    <a:pt x="116" y="166"/>
                  </a:cubicBezTo>
                  <a:cubicBezTo>
                    <a:pt x="116" y="181"/>
                    <a:pt x="116" y="181"/>
                    <a:pt x="116" y="181"/>
                  </a:cubicBezTo>
                  <a:cubicBezTo>
                    <a:pt x="101" y="181"/>
                    <a:pt x="101" y="181"/>
                    <a:pt x="101" y="181"/>
                  </a:cubicBezTo>
                  <a:lnTo>
                    <a:pt x="101" y="166"/>
                  </a:lnTo>
                  <a:close/>
                  <a:moveTo>
                    <a:pt x="117" y="166"/>
                  </a:moveTo>
                  <a:cubicBezTo>
                    <a:pt x="132" y="166"/>
                    <a:pt x="132" y="166"/>
                    <a:pt x="132" y="166"/>
                  </a:cubicBezTo>
                  <a:cubicBezTo>
                    <a:pt x="132" y="181"/>
                    <a:pt x="132" y="181"/>
                    <a:pt x="132" y="181"/>
                  </a:cubicBezTo>
                  <a:cubicBezTo>
                    <a:pt x="117" y="181"/>
                    <a:pt x="117" y="181"/>
                    <a:pt x="117" y="181"/>
                  </a:cubicBezTo>
                  <a:lnTo>
                    <a:pt x="117" y="166"/>
                  </a:lnTo>
                  <a:close/>
                  <a:moveTo>
                    <a:pt x="134" y="166"/>
                  </a:moveTo>
                  <a:cubicBezTo>
                    <a:pt x="149" y="166"/>
                    <a:pt x="149" y="166"/>
                    <a:pt x="149" y="166"/>
                  </a:cubicBezTo>
                  <a:cubicBezTo>
                    <a:pt x="149" y="181"/>
                    <a:pt x="149" y="181"/>
                    <a:pt x="149" y="181"/>
                  </a:cubicBezTo>
                  <a:cubicBezTo>
                    <a:pt x="134" y="181"/>
                    <a:pt x="134" y="181"/>
                    <a:pt x="134" y="181"/>
                  </a:cubicBezTo>
                  <a:lnTo>
                    <a:pt x="134" y="166"/>
                  </a:lnTo>
                  <a:close/>
                  <a:moveTo>
                    <a:pt x="150" y="166"/>
                  </a:moveTo>
                  <a:cubicBezTo>
                    <a:pt x="165" y="166"/>
                    <a:pt x="165" y="166"/>
                    <a:pt x="165" y="166"/>
                  </a:cubicBezTo>
                  <a:cubicBezTo>
                    <a:pt x="165" y="181"/>
                    <a:pt x="165" y="181"/>
                    <a:pt x="165" y="181"/>
                  </a:cubicBezTo>
                  <a:cubicBezTo>
                    <a:pt x="150" y="181"/>
                    <a:pt x="150" y="181"/>
                    <a:pt x="150" y="181"/>
                  </a:cubicBezTo>
                  <a:lnTo>
                    <a:pt x="150" y="166"/>
                  </a:lnTo>
                  <a:close/>
                  <a:moveTo>
                    <a:pt x="166" y="166"/>
                  </a:moveTo>
                  <a:cubicBezTo>
                    <a:pt x="182" y="166"/>
                    <a:pt x="182" y="166"/>
                    <a:pt x="182" y="166"/>
                  </a:cubicBezTo>
                  <a:cubicBezTo>
                    <a:pt x="182" y="181"/>
                    <a:pt x="182" y="181"/>
                    <a:pt x="182" y="181"/>
                  </a:cubicBezTo>
                  <a:cubicBezTo>
                    <a:pt x="166" y="181"/>
                    <a:pt x="166" y="181"/>
                    <a:pt x="166" y="181"/>
                  </a:cubicBezTo>
                  <a:lnTo>
                    <a:pt x="166" y="166"/>
                  </a:lnTo>
                  <a:close/>
                  <a:moveTo>
                    <a:pt x="183" y="166"/>
                  </a:moveTo>
                  <a:cubicBezTo>
                    <a:pt x="198" y="166"/>
                    <a:pt x="198" y="166"/>
                    <a:pt x="198" y="166"/>
                  </a:cubicBezTo>
                  <a:cubicBezTo>
                    <a:pt x="198" y="181"/>
                    <a:pt x="198" y="181"/>
                    <a:pt x="198" y="181"/>
                  </a:cubicBezTo>
                  <a:cubicBezTo>
                    <a:pt x="183" y="181"/>
                    <a:pt x="183" y="181"/>
                    <a:pt x="183" y="181"/>
                  </a:cubicBezTo>
                  <a:lnTo>
                    <a:pt x="183" y="166"/>
                  </a:lnTo>
                  <a:close/>
                  <a:moveTo>
                    <a:pt x="199" y="166"/>
                  </a:moveTo>
                  <a:cubicBezTo>
                    <a:pt x="214" y="166"/>
                    <a:pt x="214" y="166"/>
                    <a:pt x="214" y="166"/>
                  </a:cubicBezTo>
                  <a:cubicBezTo>
                    <a:pt x="214" y="181"/>
                    <a:pt x="214" y="181"/>
                    <a:pt x="214" y="181"/>
                  </a:cubicBezTo>
                  <a:cubicBezTo>
                    <a:pt x="199" y="181"/>
                    <a:pt x="199" y="181"/>
                    <a:pt x="199" y="181"/>
                  </a:cubicBezTo>
                  <a:lnTo>
                    <a:pt x="199" y="166"/>
                  </a:lnTo>
                  <a:close/>
                  <a:moveTo>
                    <a:pt x="216" y="166"/>
                  </a:moveTo>
                  <a:cubicBezTo>
                    <a:pt x="231" y="166"/>
                    <a:pt x="231" y="166"/>
                    <a:pt x="231" y="166"/>
                  </a:cubicBezTo>
                  <a:cubicBezTo>
                    <a:pt x="231" y="181"/>
                    <a:pt x="231" y="181"/>
                    <a:pt x="231" y="181"/>
                  </a:cubicBezTo>
                  <a:cubicBezTo>
                    <a:pt x="216" y="181"/>
                    <a:pt x="216" y="181"/>
                    <a:pt x="216" y="181"/>
                  </a:cubicBezTo>
                  <a:lnTo>
                    <a:pt x="216" y="166"/>
                  </a:lnTo>
                  <a:close/>
                  <a:moveTo>
                    <a:pt x="232" y="166"/>
                  </a:moveTo>
                  <a:cubicBezTo>
                    <a:pt x="247" y="166"/>
                    <a:pt x="247" y="166"/>
                    <a:pt x="247" y="166"/>
                  </a:cubicBezTo>
                  <a:cubicBezTo>
                    <a:pt x="247" y="181"/>
                    <a:pt x="247" y="181"/>
                    <a:pt x="247" y="181"/>
                  </a:cubicBezTo>
                  <a:cubicBezTo>
                    <a:pt x="232" y="181"/>
                    <a:pt x="232" y="181"/>
                    <a:pt x="232" y="181"/>
                  </a:cubicBezTo>
                  <a:lnTo>
                    <a:pt x="232" y="166"/>
                  </a:lnTo>
                  <a:close/>
                  <a:moveTo>
                    <a:pt x="249" y="166"/>
                  </a:moveTo>
                  <a:cubicBezTo>
                    <a:pt x="264" y="166"/>
                    <a:pt x="264" y="166"/>
                    <a:pt x="264" y="166"/>
                  </a:cubicBezTo>
                  <a:cubicBezTo>
                    <a:pt x="264" y="181"/>
                    <a:pt x="264" y="181"/>
                    <a:pt x="264" y="181"/>
                  </a:cubicBezTo>
                  <a:cubicBezTo>
                    <a:pt x="249" y="181"/>
                    <a:pt x="249" y="181"/>
                    <a:pt x="249" y="181"/>
                  </a:cubicBezTo>
                  <a:lnTo>
                    <a:pt x="249" y="166"/>
                  </a:lnTo>
                  <a:close/>
                  <a:moveTo>
                    <a:pt x="249" y="164"/>
                  </a:moveTo>
                  <a:cubicBezTo>
                    <a:pt x="249" y="150"/>
                    <a:pt x="249" y="150"/>
                    <a:pt x="249" y="150"/>
                  </a:cubicBezTo>
                  <a:cubicBezTo>
                    <a:pt x="264" y="150"/>
                    <a:pt x="264" y="150"/>
                    <a:pt x="264" y="150"/>
                  </a:cubicBezTo>
                  <a:cubicBezTo>
                    <a:pt x="264" y="164"/>
                    <a:pt x="264" y="164"/>
                    <a:pt x="264" y="164"/>
                  </a:cubicBezTo>
                  <a:lnTo>
                    <a:pt x="249" y="164"/>
                  </a:lnTo>
                  <a:close/>
                  <a:moveTo>
                    <a:pt x="249" y="148"/>
                  </a:moveTo>
                  <a:cubicBezTo>
                    <a:pt x="249" y="133"/>
                    <a:pt x="249" y="133"/>
                    <a:pt x="249" y="133"/>
                  </a:cubicBezTo>
                  <a:cubicBezTo>
                    <a:pt x="264" y="133"/>
                    <a:pt x="264" y="133"/>
                    <a:pt x="264" y="133"/>
                  </a:cubicBezTo>
                  <a:cubicBezTo>
                    <a:pt x="264" y="148"/>
                    <a:pt x="264" y="148"/>
                    <a:pt x="264" y="148"/>
                  </a:cubicBezTo>
                  <a:lnTo>
                    <a:pt x="249" y="148"/>
                  </a:lnTo>
                  <a:close/>
                  <a:moveTo>
                    <a:pt x="249" y="131"/>
                  </a:moveTo>
                  <a:cubicBezTo>
                    <a:pt x="249" y="117"/>
                    <a:pt x="249" y="117"/>
                    <a:pt x="249" y="117"/>
                  </a:cubicBezTo>
                  <a:cubicBezTo>
                    <a:pt x="264" y="117"/>
                    <a:pt x="264" y="117"/>
                    <a:pt x="264" y="117"/>
                  </a:cubicBezTo>
                  <a:cubicBezTo>
                    <a:pt x="264" y="131"/>
                    <a:pt x="264" y="131"/>
                    <a:pt x="264" y="131"/>
                  </a:cubicBezTo>
                  <a:lnTo>
                    <a:pt x="249" y="131"/>
                  </a:lnTo>
                  <a:close/>
                  <a:moveTo>
                    <a:pt x="249" y="115"/>
                  </a:moveTo>
                  <a:cubicBezTo>
                    <a:pt x="249" y="100"/>
                    <a:pt x="249" y="100"/>
                    <a:pt x="249" y="100"/>
                  </a:cubicBezTo>
                  <a:cubicBezTo>
                    <a:pt x="264" y="100"/>
                    <a:pt x="264" y="100"/>
                    <a:pt x="264" y="100"/>
                  </a:cubicBezTo>
                  <a:cubicBezTo>
                    <a:pt x="264" y="115"/>
                    <a:pt x="264" y="115"/>
                    <a:pt x="264" y="115"/>
                  </a:cubicBezTo>
                  <a:lnTo>
                    <a:pt x="249" y="115"/>
                  </a:lnTo>
                  <a:close/>
                  <a:moveTo>
                    <a:pt x="249" y="98"/>
                  </a:moveTo>
                  <a:cubicBezTo>
                    <a:pt x="249" y="84"/>
                    <a:pt x="249" y="84"/>
                    <a:pt x="249" y="84"/>
                  </a:cubicBezTo>
                  <a:cubicBezTo>
                    <a:pt x="264" y="84"/>
                    <a:pt x="264" y="84"/>
                    <a:pt x="264" y="84"/>
                  </a:cubicBezTo>
                  <a:cubicBezTo>
                    <a:pt x="264" y="98"/>
                    <a:pt x="264" y="98"/>
                    <a:pt x="264" y="98"/>
                  </a:cubicBezTo>
                  <a:lnTo>
                    <a:pt x="249" y="98"/>
                  </a:lnTo>
                  <a:close/>
                  <a:moveTo>
                    <a:pt x="249" y="82"/>
                  </a:moveTo>
                  <a:cubicBezTo>
                    <a:pt x="249" y="67"/>
                    <a:pt x="249" y="67"/>
                    <a:pt x="249" y="67"/>
                  </a:cubicBezTo>
                  <a:cubicBezTo>
                    <a:pt x="264" y="67"/>
                    <a:pt x="264" y="67"/>
                    <a:pt x="264" y="67"/>
                  </a:cubicBezTo>
                  <a:cubicBezTo>
                    <a:pt x="264" y="82"/>
                    <a:pt x="264" y="82"/>
                    <a:pt x="264" y="82"/>
                  </a:cubicBezTo>
                  <a:lnTo>
                    <a:pt x="249" y="82"/>
                  </a:lnTo>
                  <a:close/>
                  <a:moveTo>
                    <a:pt x="249" y="66"/>
                  </a:moveTo>
                  <a:cubicBezTo>
                    <a:pt x="249" y="51"/>
                    <a:pt x="249" y="51"/>
                    <a:pt x="249" y="51"/>
                  </a:cubicBezTo>
                  <a:cubicBezTo>
                    <a:pt x="264" y="51"/>
                    <a:pt x="264" y="51"/>
                    <a:pt x="264" y="51"/>
                  </a:cubicBezTo>
                  <a:cubicBezTo>
                    <a:pt x="264" y="66"/>
                    <a:pt x="264" y="66"/>
                    <a:pt x="264" y="66"/>
                  </a:cubicBezTo>
                  <a:lnTo>
                    <a:pt x="249" y="66"/>
                  </a:lnTo>
                  <a:close/>
                  <a:moveTo>
                    <a:pt x="249" y="49"/>
                  </a:moveTo>
                  <a:cubicBezTo>
                    <a:pt x="249" y="34"/>
                    <a:pt x="249" y="34"/>
                    <a:pt x="249" y="34"/>
                  </a:cubicBezTo>
                  <a:cubicBezTo>
                    <a:pt x="264" y="34"/>
                    <a:pt x="264" y="34"/>
                    <a:pt x="264" y="34"/>
                  </a:cubicBezTo>
                  <a:cubicBezTo>
                    <a:pt x="264" y="49"/>
                    <a:pt x="264" y="49"/>
                    <a:pt x="264" y="49"/>
                  </a:cubicBezTo>
                  <a:lnTo>
                    <a:pt x="249" y="49"/>
                  </a:lnTo>
                  <a:close/>
                  <a:moveTo>
                    <a:pt x="249" y="33"/>
                  </a:moveTo>
                  <a:cubicBezTo>
                    <a:pt x="249" y="18"/>
                    <a:pt x="249" y="18"/>
                    <a:pt x="249" y="18"/>
                  </a:cubicBezTo>
                  <a:cubicBezTo>
                    <a:pt x="264" y="18"/>
                    <a:pt x="264" y="18"/>
                    <a:pt x="264" y="18"/>
                  </a:cubicBezTo>
                  <a:cubicBezTo>
                    <a:pt x="264" y="33"/>
                    <a:pt x="264" y="33"/>
                    <a:pt x="264" y="33"/>
                  </a:cubicBezTo>
                  <a:lnTo>
                    <a:pt x="249" y="33"/>
                  </a:lnTo>
                  <a:close/>
                  <a:moveTo>
                    <a:pt x="247" y="33"/>
                  </a:moveTo>
                  <a:cubicBezTo>
                    <a:pt x="232" y="33"/>
                    <a:pt x="232" y="33"/>
                    <a:pt x="232" y="33"/>
                  </a:cubicBezTo>
                  <a:cubicBezTo>
                    <a:pt x="232" y="18"/>
                    <a:pt x="232" y="18"/>
                    <a:pt x="232" y="18"/>
                  </a:cubicBezTo>
                  <a:cubicBezTo>
                    <a:pt x="247" y="18"/>
                    <a:pt x="247" y="18"/>
                    <a:pt x="247" y="18"/>
                  </a:cubicBezTo>
                  <a:lnTo>
                    <a:pt x="247" y="33"/>
                  </a:lnTo>
                  <a:close/>
                  <a:moveTo>
                    <a:pt x="231" y="33"/>
                  </a:moveTo>
                  <a:cubicBezTo>
                    <a:pt x="216" y="33"/>
                    <a:pt x="216" y="33"/>
                    <a:pt x="216" y="33"/>
                  </a:cubicBezTo>
                  <a:cubicBezTo>
                    <a:pt x="216" y="18"/>
                    <a:pt x="216" y="18"/>
                    <a:pt x="216" y="18"/>
                  </a:cubicBezTo>
                  <a:cubicBezTo>
                    <a:pt x="231" y="18"/>
                    <a:pt x="231" y="18"/>
                    <a:pt x="231" y="18"/>
                  </a:cubicBezTo>
                  <a:lnTo>
                    <a:pt x="231" y="33"/>
                  </a:lnTo>
                  <a:close/>
                  <a:moveTo>
                    <a:pt x="214" y="33"/>
                  </a:moveTo>
                  <a:cubicBezTo>
                    <a:pt x="199" y="33"/>
                    <a:pt x="199" y="33"/>
                    <a:pt x="199" y="33"/>
                  </a:cubicBezTo>
                  <a:cubicBezTo>
                    <a:pt x="199" y="18"/>
                    <a:pt x="199" y="18"/>
                    <a:pt x="199" y="18"/>
                  </a:cubicBezTo>
                  <a:cubicBezTo>
                    <a:pt x="214" y="18"/>
                    <a:pt x="214" y="18"/>
                    <a:pt x="214" y="18"/>
                  </a:cubicBezTo>
                  <a:lnTo>
                    <a:pt x="214" y="33"/>
                  </a:lnTo>
                  <a:close/>
                  <a:moveTo>
                    <a:pt x="198" y="33"/>
                  </a:moveTo>
                  <a:cubicBezTo>
                    <a:pt x="183" y="33"/>
                    <a:pt x="183" y="33"/>
                    <a:pt x="183" y="33"/>
                  </a:cubicBezTo>
                  <a:cubicBezTo>
                    <a:pt x="183" y="18"/>
                    <a:pt x="183" y="18"/>
                    <a:pt x="183" y="18"/>
                  </a:cubicBezTo>
                  <a:cubicBezTo>
                    <a:pt x="198" y="18"/>
                    <a:pt x="198" y="18"/>
                    <a:pt x="198" y="18"/>
                  </a:cubicBezTo>
                  <a:lnTo>
                    <a:pt x="198" y="33"/>
                  </a:lnTo>
                  <a:close/>
                  <a:moveTo>
                    <a:pt x="182" y="33"/>
                  </a:moveTo>
                  <a:cubicBezTo>
                    <a:pt x="166" y="33"/>
                    <a:pt x="166" y="33"/>
                    <a:pt x="166" y="33"/>
                  </a:cubicBezTo>
                  <a:cubicBezTo>
                    <a:pt x="166" y="18"/>
                    <a:pt x="166" y="18"/>
                    <a:pt x="166" y="18"/>
                  </a:cubicBezTo>
                  <a:cubicBezTo>
                    <a:pt x="182" y="18"/>
                    <a:pt x="182" y="18"/>
                    <a:pt x="182" y="18"/>
                  </a:cubicBezTo>
                  <a:lnTo>
                    <a:pt x="182" y="33"/>
                  </a:lnTo>
                  <a:close/>
                  <a:moveTo>
                    <a:pt x="165" y="33"/>
                  </a:moveTo>
                  <a:cubicBezTo>
                    <a:pt x="150" y="33"/>
                    <a:pt x="150" y="33"/>
                    <a:pt x="150" y="33"/>
                  </a:cubicBezTo>
                  <a:cubicBezTo>
                    <a:pt x="150" y="18"/>
                    <a:pt x="150" y="18"/>
                    <a:pt x="150" y="18"/>
                  </a:cubicBezTo>
                  <a:cubicBezTo>
                    <a:pt x="165" y="18"/>
                    <a:pt x="165" y="18"/>
                    <a:pt x="165" y="18"/>
                  </a:cubicBezTo>
                  <a:lnTo>
                    <a:pt x="165" y="33"/>
                  </a:lnTo>
                  <a:close/>
                  <a:moveTo>
                    <a:pt x="149" y="33"/>
                  </a:moveTo>
                  <a:cubicBezTo>
                    <a:pt x="134" y="33"/>
                    <a:pt x="134" y="33"/>
                    <a:pt x="134" y="33"/>
                  </a:cubicBezTo>
                  <a:cubicBezTo>
                    <a:pt x="134" y="18"/>
                    <a:pt x="134" y="18"/>
                    <a:pt x="134" y="18"/>
                  </a:cubicBezTo>
                  <a:cubicBezTo>
                    <a:pt x="149" y="18"/>
                    <a:pt x="149" y="18"/>
                    <a:pt x="149" y="18"/>
                  </a:cubicBezTo>
                  <a:lnTo>
                    <a:pt x="149" y="33"/>
                  </a:lnTo>
                  <a:close/>
                  <a:moveTo>
                    <a:pt x="132" y="33"/>
                  </a:moveTo>
                  <a:cubicBezTo>
                    <a:pt x="117" y="33"/>
                    <a:pt x="117" y="33"/>
                    <a:pt x="117" y="33"/>
                  </a:cubicBezTo>
                  <a:cubicBezTo>
                    <a:pt x="117" y="18"/>
                    <a:pt x="117" y="18"/>
                    <a:pt x="117" y="18"/>
                  </a:cubicBezTo>
                  <a:cubicBezTo>
                    <a:pt x="132" y="18"/>
                    <a:pt x="132" y="18"/>
                    <a:pt x="132" y="18"/>
                  </a:cubicBezTo>
                  <a:lnTo>
                    <a:pt x="132" y="33"/>
                  </a:lnTo>
                  <a:close/>
                  <a:moveTo>
                    <a:pt x="116" y="33"/>
                  </a:moveTo>
                  <a:cubicBezTo>
                    <a:pt x="101" y="33"/>
                    <a:pt x="101" y="33"/>
                    <a:pt x="101" y="33"/>
                  </a:cubicBezTo>
                  <a:cubicBezTo>
                    <a:pt x="101" y="18"/>
                    <a:pt x="101" y="18"/>
                    <a:pt x="101" y="18"/>
                  </a:cubicBezTo>
                  <a:cubicBezTo>
                    <a:pt x="116" y="18"/>
                    <a:pt x="116" y="18"/>
                    <a:pt x="116" y="18"/>
                  </a:cubicBezTo>
                  <a:lnTo>
                    <a:pt x="116" y="33"/>
                  </a:lnTo>
                  <a:close/>
                  <a:moveTo>
                    <a:pt x="99" y="33"/>
                  </a:moveTo>
                  <a:cubicBezTo>
                    <a:pt x="84" y="33"/>
                    <a:pt x="84" y="33"/>
                    <a:pt x="84" y="33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99" y="18"/>
                    <a:pt x="99" y="18"/>
                    <a:pt x="99" y="18"/>
                  </a:cubicBezTo>
                  <a:lnTo>
                    <a:pt x="99" y="33"/>
                  </a:lnTo>
                  <a:close/>
                  <a:moveTo>
                    <a:pt x="83" y="33"/>
                  </a:moveTo>
                  <a:cubicBezTo>
                    <a:pt x="68" y="33"/>
                    <a:pt x="68" y="33"/>
                    <a:pt x="68" y="33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83" y="18"/>
                    <a:pt x="83" y="18"/>
                    <a:pt x="83" y="18"/>
                  </a:cubicBezTo>
                  <a:lnTo>
                    <a:pt x="83" y="33"/>
                  </a:lnTo>
                  <a:close/>
                  <a:moveTo>
                    <a:pt x="66" y="33"/>
                  </a:moveTo>
                  <a:cubicBezTo>
                    <a:pt x="51" y="33"/>
                    <a:pt x="51" y="33"/>
                    <a:pt x="51" y="33"/>
                  </a:cubicBezTo>
                  <a:cubicBezTo>
                    <a:pt x="51" y="18"/>
                    <a:pt x="51" y="18"/>
                    <a:pt x="51" y="18"/>
                  </a:cubicBezTo>
                  <a:cubicBezTo>
                    <a:pt x="66" y="18"/>
                    <a:pt x="66" y="18"/>
                    <a:pt x="66" y="18"/>
                  </a:cubicBezTo>
                  <a:lnTo>
                    <a:pt x="66" y="33"/>
                  </a:lnTo>
                  <a:close/>
                  <a:moveTo>
                    <a:pt x="50" y="33"/>
                  </a:moveTo>
                  <a:cubicBezTo>
                    <a:pt x="35" y="33"/>
                    <a:pt x="35" y="33"/>
                    <a:pt x="35" y="33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50" y="18"/>
                    <a:pt x="50" y="18"/>
                    <a:pt x="50" y="18"/>
                  </a:cubicBezTo>
                  <a:lnTo>
                    <a:pt x="50" y="33"/>
                  </a:lnTo>
                  <a:close/>
                  <a:moveTo>
                    <a:pt x="33" y="33"/>
                  </a:moveTo>
                  <a:cubicBezTo>
                    <a:pt x="18" y="33"/>
                    <a:pt x="18" y="33"/>
                    <a:pt x="18" y="33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33" y="18"/>
                    <a:pt x="33" y="18"/>
                    <a:pt x="33" y="18"/>
                  </a:cubicBezTo>
                  <a:lnTo>
                    <a:pt x="33" y="33"/>
                  </a:lnTo>
                  <a:close/>
                  <a:moveTo>
                    <a:pt x="17" y="33"/>
                  </a:moveTo>
                  <a:cubicBezTo>
                    <a:pt x="2" y="33"/>
                    <a:pt x="2" y="33"/>
                    <a:pt x="2" y="33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7" y="18"/>
                    <a:pt x="17" y="18"/>
                    <a:pt x="17" y="18"/>
                  </a:cubicBezTo>
                  <a:lnTo>
                    <a:pt x="17" y="33"/>
                  </a:lnTo>
                  <a:close/>
                  <a:moveTo>
                    <a:pt x="17" y="34"/>
                  </a:moveTo>
                  <a:cubicBezTo>
                    <a:pt x="17" y="49"/>
                    <a:pt x="17" y="49"/>
                    <a:pt x="17" y="49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34"/>
                    <a:pt x="2" y="34"/>
                    <a:pt x="2" y="34"/>
                  </a:cubicBezTo>
                  <a:lnTo>
                    <a:pt x="17" y="34"/>
                  </a:lnTo>
                  <a:close/>
                  <a:moveTo>
                    <a:pt x="17" y="51"/>
                  </a:moveTo>
                  <a:cubicBezTo>
                    <a:pt x="17" y="66"/>
                    <a:pt x="17" y="66"/>
                    <a:pt x="17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2" y="51"/>
                    <a:pt x="2" y="51"/>
                    <a:pt x="2" y="51"/>
                  </a:cubicBezTo>
                  <a:lnTo>
                    <a:pt x="17" y="51"/>
                  </a:lnTo>
                  <a:close/>
                  <a:moveTo>
                    <a:pt x="17" y="67"/>
                  </a:moveTo>
                  <a:cubicBezTo>
                    <a:pt x="17" y="82"/>
                    <a:pt x="17" y="82"/>
                    <a:pt x="17" y="82"/>
                  </a:cubicBezTo>
                  <a:cubicBezTo>
                    <a:pt x="2" y="82"/>
                    <a:pt x="2" y="82"/>
                    <a:pt x="2" y="82"/>
                  </a:cubicBezTo>
                  <a:cubicBezTo>
                    <a:pt x="2" y="67"/>
                    <a:pt x="2" y="67"/>
                    <a:pt x="2" y="67"/>
                  </a:cubicBezTo>
                  <a:lnTo>
                    <a:pt x="17" y="67"/>
                  </a:lnTo>
                  <a:close/>
                  <a:moveTo>
                    <a:pt x="17" y="84"/>
                  </a:moveTo>
                  <a:cubicBezTo>
                    <a:pt x="17" y="98"/>
                    <a:pt x="17" y="98"/>
                    <a:pt x="17" y="98"/>
                  </a:cubicBezTo>
                  <a:cubicBezTo>
                    <a:pt x="2" y="98"/>
                    <a:pt x="2" y="98"/>
                    <a:pt x="2" y="98"/>
                  </a:cubicBezTo>
                  <a:cubicBezTo>
                    <a:pt x="2" y="84"/>
                    <a:pt x="2" y="84"/>
                    <a:pt x="2" y="84"/>
                  </a:cubicBezTo>
                  <a:lnTo>
                    <a:pt x="17" y="84"/>
                  </a:lnTo>
                  <a:close/>
                  <a:moveTo>
                    <a:pt x="17" y="100"/>
                  </a:moveTo>
                  <a:cubicBezTo>
                    <a:pt x="17" y="115"/>
                    <a:pt x="17" y="115"/>
                    <a:pt x="17" y="115"/>
                  </a:cubicBezTo>
                  <a:cubicBezTo>
                    <a:pt x="2" y="115"/>
                    <a:pt x="2" y="115"/>
                    <a:pt x="2" y="115"/>
                  </a:cubicBezTo>
                  <a:cubicBezTo>
                    <a:pt x="2" y="100"/>
                    <a:pt x="2" y="100"/>
                    <a:pt x="2" y="100"/>
                  </a:cubicBezTo>
                  <a:lnTo>
                    <a:pt x="17" y="100"/>
                  </a:lnTo>
                  <a:close/>
                  <a:moveTo>
                    <a:pt x="17" y="117"/>
                  </a:moveTo>
                  <a:cubicBezTo>
                    <a:pt x="17" y="131"/>
                    <a:pt x="17" y="131"/>
                    <a:pt x="17" y="131"/>
                  </a:cubicBezTo>
                  <a:cubicBezTo>
                    <a:pt x="2" y="131"/>
                    <a:pt x="2" y="131"/>
                    <a:pt x="2" y="131"/>
                  </a:cubicBezTo>
                  <a:cubicBezTo>
                    <a:pt x="2" y="117"/>
                    <a:pt x="2" y="117"/>
                    <a:pt x="2" y="117"/>
                  </a:cubicBezTo>
                  <a:lnTo>
                    <a:pt x="17" y="117"/>
                  </a:lnTo>
                  <a:close/>
                  <a:moveTo>
                    <a:pt x="17" y="133"/>
                  </a:moveTo>
                  <a:cubicBezTo>
                    <a:pt x="17" y="148"/>
                    <a:pt x="17" y="148"/>
                    <a:pt x="17" y="148"/>
                  </a:cubicBezTo>
                  <a:cubicBezTo>
                    <a:pt x="2" y="148"/>
                    <a:pt x="2" y="148"/>
                    <a:pt x="2" y="148"/>
                  </a:cubicBezTo>
                  <a:cubicBezTo>
                    <a:pt x="2" y="133"/>
                    <a:pt x="2" y="133"/>
                    <a:pt x="2" y="133"/>
                  </a:cubicBezTo>
                  <a:lnTo>
                    <a:pt x="17" y="133"/>
                  </a:lnTo>
                  <a:close/>
                  <a:moveTo>
                    <a:pt x="17" y="150"/>
                  </a:moveTo>
                  <a:cubicBezTo>
                    <a:pt x="17" y="164"/>
                    <a:pt x="17" y="164"/>
                    <a:pt x="17" y="164"/>
                  </a:cubicBezTo>
                  <a:cubicBezTo>
                    <a:pt x="2" y="164"/>
                    <a:pt x="2" y="164"/>
                    <a:pt x="2" y="164"/>
                  </a:cubicBezTo>
                  <a:cubicBezTo>
                    <a:pt x="2" y="150"/>
                    <a:pt x="2" y="150"/>
                    <a:pt x="2" y="150"/>
                  </a:cubicBezTo>
                  <a:lnTo>
                    <a:pt x="17" y="150"/>
                  </a:lnTo>
                  <a:close/>
                  <a:moveTo>
                    <a:pt x="17" y="166"/>
                  </a:moveTo>
                  <a:cubicBezTo>
                    <a:pt x="17" y="181"/>
                    <a:pt x="17" y="181"/>
                    <a:pt x="17" y="181"/>
                  </a:cubicBezTo>
                  <a:cubicBezTo>
                    <a:pt x="2" y="181"/>
                    <a:pt x="2" y="181"/>
                    <a:pt x="2" y="181"/>
                  </a:cubicBezTo>
                  <a:cubicBezTo>
                    <a:pt x="2" y="166"/>
                    <a:pt x="2" y="166"/>
                    <a:pt x="2" y="166"/>
                  </a:cubicBezTo>
                  <a:lnTo>
                    <a:pt x="17" y="166"/>
                  </a:lnTo>
                  <a:close/>
                  <a:moveTo>
                    <a:pt x="17" y="183"/>
                  </a:moveTo>
                  <a:cubicBezTo>
                    <a:pt x="17" y="197"/>
                    <a:pt x="17" y="197"/>
                    <a:pt x="17" y="197"/>
                  </a:cubicBezTo>
                  <a:cubicBezTo>
                    <a:pt x="2" y="197"/>
                    <a:pt x="2" y="197"/>
                    <a:pt x="2" y="197"/>
                  </a:cubicBezTo>
                  <a:cubicBezTo>
                    <a:pt x="2" y="183"/>
                    <a:pt x="2" y="183"/>
                    <a:pt x="2" y="183"/>
                  </a:cubicBezTo>
                  <a:lnTo>
                    <a:pt x="17" y="183"/>
                  </a:lnTo>
                  <a:close/>
                  <a:moveTo>
                    <a:pt x="18" y="183"/>
                  </a:moveTo>
                  <a:cubicBezTo>
                    <a:pt x="33" y="183"/>
                    <a:pt x="33" y="183"/>
                    <a:pt x="33" y="183"/>
                  </a:cubicBezTo>
                  <a:cubicBezTo>
                    <a:pt x="33" y="197"/>
                    <a:pt x="33" y="197"/>
                    <a:pt x="33" y="197"/>
                  </a:cubicBezTo>
                  <a:cubicBezTo>
                    <a:pt x="18" y="197"/>
                    <a:pt x="18" y="197"/>
                    <a:pt x="18" y="197"/>
                  </a:cubicBezTo>
                  <a:lnTo>
                    <a:pt x="18" y="183"/>
                  </a:lnTo>
                  <a:close/>
                  <a:moveTo>
                    <a:pt x="35" y="183"/>
                  </a:moveTo>
                  <a:cubicBezTo>
                    <a:pt x="50" y="183"/>
                    <a:pt x="50" y="183"/>
                    <a:pt x="50" y="183"/>
                  </a:cubicBezTo>
                  <a:cubicBezTo>
                    <a:pt x="50" y="197"/>
                    <a:pt x="50" y="197"/>
                    <a:pt x="50" y="197"/>
                  </a:cubicBezTo>
                  <a:cubicBezTo>
                    <a:pt x="35" y="197"/>
                    <a:pt x="35" y="197"/>
                    <a:pt x="35" y="197"/>
                  </a:cubicBezTo>
                  <a:lnTo>
                    <a:pt x="35" y="183"/>
                  </a:lnTo>
                  <a:close/>
                  <a:moveTo>
                    <a:pt x="51" y="183"/>
                  </a:moveTo>
                  <a:cubicBezTo>
                    <a:pt x="66" y="183"/>
                    <a:pt x="66" y="183"/>
                    <a:pt x="66" y="183"/>
                  </a:cubicBezTo>
                  <a:cubicBezTo>
                    <a:pt x="66" y="197"/>
                    <a:pt x="66" y="197"/>
                    <a:pt x="66" y="197"/>
                  </a:cubicBezTo>
                  <a:cubicBezTo>
                    <a:pt x="51" y="197"/>
                    <a:pt x="51" y="197"/>
                    <a:pt x="51" y="197"/>
                  </a:cubicBezTo>
                  <a:lnTo>
                    <a:pt x="51" y="183"/>
                  </a:lnTo>
                  <a:close/>
                  <a:moveTo>
                    <a:pt x="68" y="183"/>
                  </a:moveTo>
                  <a:cubicBezTo>
                    <a:pt x="83" y="183"/>
                    <a:pt x="83" y="183"/>
                    <a:pt x="83" y="183"/>
                  </a:cubicBezTo>
                  <a:cubicBezTo>
                    <a:pt x="83" y="197"/>
                    <a:pt x="83" y="197"/>
                    <a:pt x="83" y="197"/>
                  </a:cubicBezTo>
                  <a:cubicBezTo>
                    <a:pt x="68" y="197"/>
                    <a:pt x="68" y="197"/>
                    <a:pt x="68" y="197"/>
                  </a:cubicBezTo>
                  <a:lnTo>
                    <a:pt x="68" y="183"/>
                  </a:lnTo>
                  <a:close/>
                  <a:moveTo>
                    <a:pt x="84" y="183"/>
                  </a:moveTo>
                  <a:cubicBezTo>
                    <a:pt x="99" y="183"/>
                    <a:pt x="99" y="183"/>
                    <a:pt x="99" y="183"/>
                  </a:cubicBezTo>
                  <a:cubicBezTo>
                    <a:pt x="99" y="197"/>
                    <a:pt x="99" y="197"/>
                    <a:pt x="99" y="197"/>
                  </a:cubicBezTo>
                  <a:cubicBezTo>
                    <a:pt x="84" y="197"/>
                    <a:pt x="84" y="197"/>
                    <a:pt x="84" y="197"/>
                  </a:cubicBezTo>
                  <a:lnTo>
                    <a:pt x="84" y="183"/>
                  </a:lnTo>
                  <a:close/>
                  <a:moveTo>
                    <a:pt x="101" y="183"/>
                  </a:moveTo>
                  <a:cubicBezTo>
                    <a:pt x="116" y="183"/>
                    <a:pt x="116" y="183"/>
                    <a:pt x="116" y="183"/>
                  </a:cubicBezTo>
                  <a:cubicBezTo>
                    <a:pt x="116" y="197"/>
                    <a:pt x="116" y="197"/>
                    <a:pt x="116" y="197"/>
                  </a:cubicBezTo>
                  <a:cubicBezTo>
                    <a:pt x="101" y="197"/>
                    <a:pt x="101" y="197"/>
                    <a:pt x="101" y="197"/>
                  </a:cubicBezTo>
                  <a:lnTo>
                    <a:pt x="101" y="183"/>
                  </a:lnTo>
                  <a:close/>
                  <a:moveTo>
                    <a:pt x="117" y="183"/>
                  </a:moveTo>
                  <a:cubicBezTo>
                    <a:pt x="132" y="183"/>
                    <a:pt x="132" y="183"/>
                    <a:pt x="132" y="183"/>
                  </a:cubicBezTo>
                  <a:cubicBezTo>
                    <a:pt x="132" y="197"/>
                    <a:pt x="132" y="197"/>
                    <a:pt x="132" y="197"/>
                  </a:cubicBezTo>
                  <a:cubicBezTo>
                    <a:pt x="117" y="197"/>
                    <a:pt x="117" y="197"/>
                    <a:pt x="117" y="197"/>
                  </a:cubicBezTo>
                  <a:lnTo>
                    <a:pt x="117" y="183"/>
                  </a:lnTo>
                  <a:close/>
                  <a:moveTo>
                    <a:pt x="134" y="183"/>
                  </a:moveTo>
                  <a:cubicBezTo>
                    <a:pt x="149" y="183"/>
                    <a:pt x="149" y="183"/>
                    <a:pt x="149" y="183"/>
                  </a:cubicBezTo>
                  <a:cubicBezTo>
                    <a:pt x="149" y="197"/>
                    <a:pt x="149" y="197"/>
                    <a:pt x="149" y="197"/>
                  </a:cubicBezTo>
                  <a:cubicBezTo>
                    <a:pt x="134" y="197"/>
                    <a:pt x="134" y="197"/>
                    <a:pt x="134" y="197"/>
                  </a:cubicBezTo>
                  <a:lnTo>
                    <a:pt x="134" y="183"/>
                  </a:lnTo>
                  <a:close/>
                  <a:moveTo>
                    <a:pt x="150" y="183"/>
                  </a:moveTo>
                  <a:cubicBezTo>
                    <a:pt x="165" y="183"/>
                    <a:pt x="165" y="183"/>
                    <a:pt x="165" y="183"/>
                  </a:cubicBezTo>
                  <a:cubicBezTo>
                    <a:pt x="165" y="197"/>
                    <a:pt x="165" y="197"/>
                    <a:pt x="165" y="197"/>
                  </a:cubicBezTo>
                  <a:cubicBezTo>
                    <a:pt x="150" y="197"/>
                    <a:pt x="150" y="197"/>
                    <a:pt x="150" y="197"/>
                  </a:cubicBezTo>
                  <a:lnTo>
                    <a:pt x="150" y="183"/>
                  </a:lnTo>
                  <a:close/>
                  <a:moveTo>
                    <a:pt x="166" y="183"/>
                  </a:moveTo>
                  <a:cubicBezTo>
                    <a:pt x="182" y="183"/>
                    <a:pt x="182" y="183"/>
                    <a:pt x="182" y="183"/>
                  </a:cubicBezTo>
                  <a:cubicBezTo>
                    <a:pt x="182" y="197"/>
                    <a:pt x="182" y="197"/>
                    <a:pt x="182" y="197"/>
                  </a:cubicBezTo>
                  <a:cubicBezTo>
                    <a:pt x="166" y="197"/>
                    <a:pt x="166" y="197"/>
                    <a:pt x="166" y="197"/>
                  </a:cubicBezTo>
                  <a:lnTo>
                    <a:pt x="166" y="183"/>
                  </a:lnTo>
                  <a:close/>
                  <a:moveTo>
                    <a:pt x="183" y="183"/>
                  </a:moveTo>
                  <a:cubicBezTo>
                    <a:pt x="198" y="183"/>
                    <a:pt x="198" y="183"/>
                    <a:pt x="198" y="183"/>
                  </a:cubicBezTo>
                  <a:cubicBezTo>
                    <a:pt x="198" y="197"/>
                    <a:pt x="198" y="197"/>
                    <a:pt x="198" y="197"/>
                  </a:cubicBezTo>
                  <a:cubicBezTo>
                    <a:pt x="183" y="197"/>
                    <a:pt x="183" y="197"/>
                    <a:pt x="183" y="197"/>
                  </a:cubicBezTo>
                  <a:lnTo>
                    <a:pt x="183" y="183"/>
                  </a:lnTo>
                  <a:close/>
                  <a:moveTo>
                    <a:pt x="199" y="183"/>
                  </a:moveTo>
                  <a:cubicBezTo>
                    <a:pt x="214" y="183"/>
                    <a:pt x="214" y="183"/>
                    <a:pt x="214" y="183"/>
                  </a:cubicBezTo>
                  <a:cubicBezTo>
                    <a:pt x="214" y="197"/>
                    <a:pt x="214" y="197"/>
                    <a:pt x="214" y="197"/>
                  </a:cubicBezTo>
                  <a:cubicBezTo>
                    <a:pt x="199" y="197"/>
                    <a:pt x="199" y="197"/>
                    <a:pt x="199" y="197"/>
                  </a:cubicBezTo>
                  <a:lnTo>
                    <a:pt x="199" y="183"/>
                  </a:lnTo>
                  <a:close/>
                  <a:moveTo>
                    <a:pt x="216" y="183"/>
                  </a:moveTo>
                  <a:cubicBezTo>
                    <a:pt x="231" y="183"/>
                    <a:pt x="231" y="183"/>
                    <a:pt x="231" y="183"/>
                  </a:cubicBezTo>
                  <a:cubicBezTo>
                    <a:pt x="231" y="197"/>
                    <a:pt x="231" y="197"/>
                    <a:pt x="231" y="197"/>
                  </a:cubicBezTo>
                  <a:cubicBezTo>
                    <a:pt x="216" y="197"/>
                    <a:pt x="216" y="197"/>
                    <a:pt x="216" y="197"/>
                  </a:cubicBezTo>
                  <a:lnTo>
                    <a:pt x="216" y="183"/>
                  </a:lnTo>
                  <a:close/>
                  <a:moveTo>
                    <a:pt x="232" y="183"/>
                  </a:moveTo>
                  <a:cubicBezTo>
                    <a:pt x="247" y="183"/>
                    <a:pt x="247" y="183"/>
                    <a:pt x="247" y="183"/>
                  </a:cubicBezTo>
                  <a:cubicBezTo>
                    <a:pt x="247" y="197"/>
                    <a:pt x="247" y="197"/>
                    <a:pt x="247" y="197"/>
                  </a:cubicBezTo>
                  <a:cubicBezTo>
                    <a:pt x="232" y="197"/>
                    <a:pt x="232" y="197"/>
                    <a:pt x="232" y="197"/>
                  </a:cubicBezTo>
                  <a:lnTo>
                    <a:pt x="232" y="183"/>
                  </a:lnTo>
                  <a:close/>
                  <a:moveTo>
                    <a:pt x="249" y="183"/>
                  </a:moveTo>
                  <a:cubicBezTo>
                    <a:pt x="264" y="183"/>
                    <a:pt x="264" y="183"/>
                    <a:pt x="264" y="183"/>
                  </a:cubicBezTo>
                  <a:cubicBezTo>
                    <a:pt x="264" y="197"/>
                    <a:pt x="264" y="197"/>
                    <a:pt x="264" y="197"/>
                  </a:cubicBezTo>
                  <a:cubicBezTo>
                    <a:pt x="249" y="197"/>
                    <a:pt x="249" y="197"/>
                    <a:pt x="249" y="197"/>
                  </a:cubicBezTo>
                  <a:lnTo>
                    <a:pt x="249" y="183"/>
                  </a:lnTo>
                  <a:close/>
                  <a:moveTo>
                    <a:pt x="265" y="183"/>
                  </a:moveTo>
                  <a:cubicBezTo>
                    <a:pt x="281" y="183"/>
                    <a:pt x="281" y="183"/>
                    <a:pt x="281" y="183"/>
                  </a:cubicBezTo>
                  <a:cubicBezTo>
                    <a:pt x="281" y="197"/>
                    <a:pt x="281" y="197"/>
                    <a:pt x="281" y="197"/>
                  </a:cubicBezTo>
                  <a:cubicBezTo>
                    <a:pt x="265" y="197"/>
                    <a:pt x="265" y="197"/>
                    <a:pt x="265" y="197"/>
                  </a:cubicBezTo>
                  <a:lnTo>
                    <a:pt x="265" y="183"/>
                  </a:lnTo>
                  <a:close/>
                  <a:moveTo>
                    <a:pt x="265" y="181"/>
                  </a:moveTo>
                  <a:cubicBezTo>
                    <a:pt x="265" y="166"/>
                    <a:pt x="265" y="166"/>
                    <a:pt x="265" y="166"/>
                  </a:cubicBezTo>
                  <a:cubicBezTo>
                    <a:pt x="281" y="166"/>
                    <a:pt x="281" y="166"/>
                    <a:pt x="281" y="166"/>
                  </a:cubicBezTo>
                  <a:cubicBezTo>
                    <a:pt x="281" y="181"/>
                    <a:pt x="281" y="181"/>
                    <a:pt x="281" y="181"/>
                  </a:cubicBezTo>
                  <a:lnTo>
                    <a:pt x="265" y="181"/>
                  </a:lnTo>
                  <a:close/>
                  <a:moveTo>
                    <a:pt x="265" y="164"/>
                  </a:moveTo>
                  <a:cubicBezTo>
                    <a:pt x="265" y="150"/>
                    <a:pt x="265" y="150"/>
                    <a:pt x="265" y="150"/>
                  </a:cubicBezTo>
                  <a:cubicBezTo>
                    <a:pt x="281" y="150"/>
                    <a:pt x="281" y="150"/>
                    <a:pt x="281" y="150"/>
                  </a:cubicBezTo>
                  <a:cubicBezTo>
                    <a:pt x="281" y="164"/>
                    <a:pt x="281" y="164"/>
                    <a:pt x="281" y="164"/>
                  </a:cubicBezTo>
                  <a:lnTo>
                    <a:pt x="265" y="164"/>
                  </a:lnTo>
                  <a:close/>
                  <a:moveTo>
                    <a:pt x="265" y="148"/>
                  </a:moveTo>
                  <a:cubicBezTo>
                    <a:pt x="265" y="133"/>
                    <a:pt x="265" y="133"/>
                    <a:pt x="265" y="133"/>
                  </a:cubicBezTo>
                  <a:cubicBezTo>
                    <a:pt x="281" y="133"/>
                    <a:pt x="281" y="133"/>
                    <a:pt x="281" y="133"/>
                  </a:cubicBezTo>
                  <a:cubicBezTo>
                    <a:pt x="281" y="148"/>
                    <a:pt x="281" y="148"/>
                    <a:pt x="281" y="148"/>
                  </a:cubicBezTo>
                  <a:lnTo>
                    <a:pt x="265" y="148"/>
                  </a:lnTo>
                  <a:close/>
                  <a:moveTo>
                    <a:pt x="265" y="131"/>
                  </a:moveTo>
                  <a:cubicBezTo>
                    <a:pt x="265" y="117"/>
                    <a:pt x="265" y="117"/>
                    <a:pt x="265" y="117"/>
                  </a:cubicBezTo>
                  <a:cubicBezTo>
                    <a:pt x="281" y="117"/>
                    <a:pt x="281" y="117"/>
                    <a:pt x="281" y="117"/>
                  </a:cubicBezTo>
                  <a:cubicBezTo>
                    <a:pt x="281" y="131"/>
                    <a:pt x="281" y="131"/>
                    <a:pt x="281" y="131"/>
                  </a:cubicBezTo>
                  <a:lnTo>
                    <a:pt x="265" y="131"/>
                  </a:lnTo>
                  <a:close/>
                  <a:moveTo>
                    <a:pt x="265" y="115"/>
                  </a:moveTo>
                  <a:cubicBezTo>
                    <a:pt x="265" y="100"/>
                    <a:pt x="265" y="100"/>
                    <a:pt x="265" y="100"/>
                  </a:cubicBezTo>
                  <a:cubicBezTo>
                    <a:pt x="281" y="100"/>
                    <a:pt x="281" y="100"/>
                    <a:pt x="281" y="100"/>
                  </a:cubicBezTo>
                  <a:cubicBezTo>
                    <a:pt x="281" y="115"/>
                    <a:pt x="281" y="115"/>
                    <a:pt x="281" y="115"/>
                  </a:cubicBezTo>
                  <a:lnTo>
                    <a:pt x="265" y="115"/>
                  </a:lnTo>
                  <a:close/>
                  <a:moveTo>
                    <a:pt x="265" y="98"/>
                  </a:moveTo>
                  <a:cubicBezTo>
                    <a:pt x="265" y="84"/>
                    <a:pt x="265" y="84"/>
                    <a:pt x="265" y="84"/>
                  </a:cubicBezTo>
                  <a:cubicBezTo>
                    <a:pt x="281" y="84"/>
                    <a:pt x="281" y="84"/>
                    <a:pt x="281" y="84"/>
                  </a:cubicBezTo>
                  <a:cubicBezTo>
                    <a:pt x="281" y="98"/>
                    <a:pt x="281" y="98"/>
                    <a:pt x="281" y="98"/>
                  </a:cubicBezTo>
                  <a:lnTo>
                    <a:pt x="265" y="98"/>
                  </a:lnTo>
                  <a:close/>
                  <a:moveTo>
                    <a:pt x="265" y="82"/>
                  </a:moveTo>
                  <a:cubicBezTo>
                    <a:pt x="265" y="67"/>
                    <a:pt x="265" y="67"/>
                    <a:pt x="265" y="67"/>
                  </a:cubicBezTo>
                  <a:cubicBezTo>
                    <a:pt x="281" y="67"/>
                    <a:pt x="281" y="67"/>
                    <a:pt x="281" y="67"/>
                  </a:cubicBezTo>
                  <a:cubicBezTo>
                    <a:pt x="281" y="82"/>
                    <a:pt x="281" y="82"/>
                    <a:pt x="281" y="82"/>
                  </a:cubicBezTo>
                  <a:lnTo>
                    <a:pt x="265" y="82"/>
                  </a:lnTo>
                  <a:close/>
                  <a:moveTo>
                    <a:pt x="265" y="66"/>
                  </a:moveTo>
                  <a:cubicBezTo>
                    <a:pt x="265" y="51"/>
                    <a:pt x="265" y="51"/>
                    <a:pt x="265" y="51"/>
                  </a:cubicBezTo>
                  <a:cubicBezTo>
                    <a:pt x="281" y="51"/>
                    <a:pt x="281" y="51"/>
                    <a:pt x="281" y="51"/>
                  </a:cubicBezTo>
                  <a:cubicBezTo>
                    <a:pt x="281" y="66"/>
                    <a:pt x="281" y="66"/>
                    <a:pt x="281" y="66"/>
                  </a:cubicBezTo>
                  <a:lnTo>
                    <a:pt x="265" y="66"/>
                  </a:lnTo>
                  <a:close/>
                  <a:moveTo>
                    <a:pt x="265" y="49"/>
                  </a:moveTo>
                  <a:cubicBezTo>
                    <a:pt x="265" y="34"/>
                    <a:pt x="265" y="34"/>
                    <a:pt x="265" y="34"/>
                  </a:cubicBezTo>
                  <a:cubicBezTo>
                    <a:pt x="281" y="34"/>
                    <a:pt x="281" y="34"/>
                    <a:pt x="281" y="34"/>
                  </a:cubicBezTo>
                  <a:cubicBezTo>
                    <a:pt x="281" y="49"/>
                    <a:pt x="281" y="49"/>
                    <a:pt x="281" y="49"/>
                  </a:cubicBezTo>
                  <a:lnTo>
                    <a:pt x="265" y="49"/>
                  </a:lnTo>
                  <a:close/>
                  <a:moveTo>
                    <a:pt x="265" y="33"/>
                  </a:moveTo>
                  <a:cubicBezTo>
                    <a:pt x="265" y="18"/>
                    <a:pt x="265" y="18"/>
                    <a:pt x="265" y="18"/>
                  </a:cubicBezTo>
                  <a:cubicBezTo>
                    <a:pt x="281" y="18"/>
                    <a:pt x="281" y="18"/>
                    <a:pt x="281" y="18"/>
                  </a:cubicBezTo>
                  <a:cubicBezTo>
                    <a:pt x="281" y="33"/>
                    <a:pt x="281" y="33"/>
                    <a:pt x="281" y="33"/>
                  </a:cubicBezTo>
                  <a:lnTo>
                    <a:pt x="265" y="33"/>
                  </a:lnTo>
                  <a:close/>
                  <a:moveTo>
                    <a:pt x="265" y="16"/>
                  </a:moveTo>
                  <a:cubicBezTo>
                    <a:pt x="265" y="1"/>
                    <a:pt x="265" y="1"/>
                    <a:pt x="265" y="1"/>
                  </a:cubicBezTo>
                  <a:cubicBezTo>
                    <a:pt x="281" y="1"/>
                    <a:pt x="281" y="1"/>
                    <a:pt x="281" y="1"/>
                  </a:cubicBezTo>
                  <a:cubicBezTo>
                    <a:pt x="281" y="16"/>
                    <a:pt x="281" y="16"/>
                    <a:pt x="281" y="16"/>
                  </a:cubicBezTo>
                  <a:lnTo>
                    <a:pt x="265" y="16"/>
                  </a:lnTo>
                  <a:close/>
                  <a:moveTo>
                    <a:pt x="264" y="16"/>
                  </a:moveTo>
                  <a:cubicBezTo>
                    <a:pt x="249" y="16"/>
                    <a:pt x="249" y="16"/>
                    <a:pt x="249" y="16"/>
                  </a:cubicBezTo>
                  <a:cubicBezTo>
                    <a:pt x="249" y="1"/>
                    <a:pt x="249" y="1"/>
                    <a:pt x="249" y="1"/>
                  </a:cubicBezTo>
                  <a:cubicBezTo>
                    <a:pt x="264" y="1"/>
                    <a:pt x="264" y="1"/>
                    <a:pt x="264" y="1"/>
                  </a:cubicBezTo>
                  <a:lnTo>
                    <a:pt x="264" y="16"/>
                  </a:lnTo>
                  <a:close/>
                  <a:moveTo>
                    <a:pt x="247" y="16"/>
                  </a:moveTo>
                  <a:cubicBezTo>
                    <a:pt x="232" y="16"/>
                    <a:pt x="232" y="16"/>
                    <a:pt x="232" y="16"/>
                  </a:cubicBezTo>
                  <a:cubicBezTo>
                    <a:pt x="232" y="1"/>
                    <a:pt x="232" y="1"/>
                    <a:pt x="232" y="1"/>
                  </a:cubicBezTo>
                  <a:cubicBezTo>
                    <a:pt x="247" y="1"/>
                    <a:pt x="247" y="1"/>
                    <a:pt x="247" y="1"/>
                  </a:cubicBezTo>
                  <a:lnTo>
                    <a:pt x="247" y="16"/>
                  </a:lnTo>
                  <a:close/>
                  <a:moveTo>
                    <a:pt x="231" y="16"/>
                  </a:moveTo>
                  <a:cubicBezTo>
                    <a:pt x="216" y="16"/>
                    <a:pt x="216" y="16"/>
                    <a:pt x="216" y="16"/>
                  </a:cubicBezTo>
                  <a:cubicBezTo>
                    <a:pt x="216" y="1"/>
                    <a:pt x="216" y="1"/>
                    <a:pt x="216" y="1"/>
                  </a:cubicBezTo>
                  <a:cubicBezTo>
                    <a:pt x="231" y="1"/>
                    <a:pt x="231" y="1"/>
                    <a:pt x="231" y="1"/>
                  </a:cubicBezTo>
                  <a:lnTo>
                    <a:pt x="231" y="16"/>
                  </a:lnTo>
                  <a:close/>
                  <a:moveTo>
                    <a:pt x="214" y="16"/>
                  </a:moveTo>
                  <a:cubicBezTo>
                    <a:pt x="199" y="16"/>
                    <a:pt x="199" y="16"/>
                    <a:pt x="199" y="16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214" y="1"/>
                    <a:pt x="214" y="1"/>
                    <a:pt x="214" y="1"/>
                  </a:cubicBezTo>
                  <a:lnTo>
                    <a:pt x="214" y="16"/>
                  </a:lnTo>
                  <a:close/>
                  <a:moveTo>
                    <a:pt x="198" y="16"/>
                  </a:moveTo>
                  <a:cubicBezTo>
                    <a:pt x="183" y="16"/>
                    <a:pt x="183" y="16"/>
                    <a:pt x="183" y="16"/>
                  </a:cubicBezTo>
                  <a:cubicBezTo>
                    <a:pt x="183" y="1"/>
                    <a:pt x="183" y="1"/>
                    <a:pt x="183" y="1"/>
                  </a:cubicBezTo>
                  <a:cubicBezTo>
                    <a:pt x="198" y="1"/>
                    <a:pt x="198" y="1"/>
                    <a:pt x="198" y="1"/>
                  </a:cubicBezTo>
                  <a:lnTo>
                    <a:pt x="198" y="16"/>
                  </a:lnTo>
                  <a:close/>
                  <a:moveTo>
                    <a:pt x="182" y="16"/>
                  </a:moveTo>
                  <a:cubicBezTo>
                    <a:pt x="166" y="16"/>
                    <a:pt x="166" y="16"/>
                    <a:pt x="166" y="16"/>
                  </a:cubicBezTo>
                  <a:cubicBezTo>
                    <a:pt x="166" y="1"/>
                    <a:pt x="166" y="1"/>
                    <a:pt x="166" y="1"/>
                  </a:cubicBezTo>
                  <a:cubicBezTo>
                    <a:pt x="182" y="1"/>
                    <a:pt x="182" y="1"/>
                    <a:pt x="182" y="1"/>
                  </a:cubicBezTo>
                  <a:lnTo>
                    <a:pt x="182" y="16"/>
                  </a:lnTo>
                  <a:close/>
                  <a:moveTo>
                    <a:pt x="165" y="16"/>
                  </a:moveTo>
                  <a:cubicBezTo>
                    <a:pt x="150" y="16"/>
                    <a:pt x="150" y="16"/>
                    <a:pt x="150" y="16"/>
                  </a:cubicBezTo>
                  <a:cubicBezTo>
                    <a:pt x="150" y="1"/>
                    <a:pt x="150" y="1"/>
                    <a:pt x="150" y="1"/>
                  </a:cubicBezTo>
                  <a:cubicBezTo>
                    <a:pt x="165" y="1"/>
                    <a:pt x="165" y="1"/>
                    <a:pt x="165" y="1"/>
                  </a:cubicBezTo>
                  <a:lnTo>
                    <a:pt x="165" y="16"/>
                  </a:lnTo>
                  <a:close/>
                  <a:moveTo>
                    <a:pt x="149" y="16"/>
                  </a:moveTo>
                  <a:cubicBezTo>
                    <a:pt x="134" y="16"/>
                    <a:pt x="134" y="16"/>
                    <a:pt x="134" y="16"/>
                  </a:cubicBezTo>
                  <a:cubicBezTo>
                    <a:pt x="134" y="1"/>
                    <a:pt x="134" y="1"/>
                    <a:pt x="134" y="1"/>
                  </a:cubicBezTo>
                  <a:cubicBezTo>
                    <a:pt x="149" y="1"/>
                    <a:pt x="149" y="1"/>
                    <a:pt x="149" y="1"/>
                  </a:cubicBezTo>
                  <a:lnTo>
                    <a:pt x="149" y="16"/>
                  </a:lnTo>
                  <a:close/>
                  <a:moveTo>
                    <a:pt x="132" y="16"/>
                  </a:moveTo>
                  <a:cubicBezTo>
                    <a:pt x="117" y="16"/>
                    <a:pt x="117" y="16"/>
                    <a:pt x="117" y="16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32" y="1"/>
                    <a:pt x="132" y="1"/>
                    <a:pt x="132" y="1"/>
                  </a:cubicBezTo>
                  <a:lnTo>
                    <a:pt x="132" y="16"/>
                  </a:lnTo>
                  <a:close/>
                  <a:moveTo>
                    <a:pt x="116" y="16"/>
                  </a:moveTo>
                  <a:cubicBezTo>
                    <a:pt x="101" y="16"/>
                    <a:pt x="101" y="16"/>
                    <a:pt x="101" y="16"/>
                  </a:cubicBezTo>
                  <a:cubicBezTo>
                    <a:pt x="101" y="1"/>
                    <a:pt x="101" y="1"/>
                    <a:pt x="101" y="1"/>
                  </a:cubicBezTo>
                  <a:cubicBezTo>
                    <a:pt x="116" y="1"/>
                    <a:pt x="116" y="1"/>
                    <a:pt x="116" y="1"/>
                  </a:cubicBezTo>
                  <a:lnTo>
                    <a:pt x="116" y="16"/>
                  </a:lnTo>
                  <a:close/>
                  <a:moveTo>
                    <a:pt x="99" y="16"/>
                  </a:moveTo>
                  <a:cubicBezTo>
                    <a:pt x="84" y="16"/>
                    <a:pt x="84" y="16"/>
                    <a:pt x="84" y="16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99" y="1"/>
                    <a:pt x="99" y="1"/>
                    <a:pt x="99" y="1"/>
                  </a:cubicBezTo>
                  <a:lnTo>
                    <a:pt x="99" y="16"/>
                  </a:lnTo>
                  <a:close/>
                  <a:moveTo>
                    <a:pt x="83" y="16"/>
                  </a:moveTo>
                  <a:cubicBezTo>
                    <a:pt x="68" y="16"/>
                    <a:pt x="68" y="16"/>
                    <a:pt x="68" y="16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83" y="1"/>
                    <a:pt x="83" y="1"/>
                    <a:pt x="83" y="1"/>
                  </a:cubicBezTo>
                  <a:lnTo>
                    <a:pt x="83" y="16"/>
                  </a:lnTo>
                  <a:close/>
                  <a:moveTo>
                    <a:pt x="66" y="16"/>
                  </a:moveTo>
                  <a:cubicBezTo>
                    <a:pt x="51" y="16"/>
                    <a:pt x="51" y="16"/>
                    <a:pt x="51" y="16"/>
                  </a:cubicBezTo>
                  <a:cubicBezTo>
                    <a:pt x="51" y="1"/>
                    <a:pt x="51" y="1"/>
                    <a:pt x="51" y="1"/>
                  </a:cubicBezTo>
                  <a:cubicBezTo>
                    <a:pt x="66" y="1"/>
                    <a:pt x="66" y="1"/>
                    <a:pt x="66" y="1"/>
                  </a:cubicBezTo>
                  <a:lnTo>
                    <a:pt x="66" y="16"/>
                  </a:lnTo>
                  <a:close/>
                  <a:moveTo>
                    <a:pt x="50" y="16"/>
                  </a:moveTo>
                  <a:cubicBezTo>
                    <a:pt x="35" y="16"/>
                    <a:pt x="35" y="16"/>
                    <a:pt x="35" y="16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50" y="1"/>
                    <a:pt x="50" y="1"/>
                    <a:pt x="50" y="1"/>
                  </a:cubicBezTo>
                  <a:lnTo>
                    <a:pt x="50" y="16"/>
                  </a:lnTo>
                  <a:close/>
                  <a:moveTo>
                    <a:pt x="33" y="16"/>
                  </a:moveTo>
                  <a:cubicBezTo>
                    <a:pt x="18" y="16"/>
                    <a:pt x="18" y="16"/>
                    <a:pt x="18" y="16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33" y="1"/>
                    <a:pt x="33" y="1"/>
                    <a:pt x="33" y="1"/>
                  </a:cubicBezTo>
                  <a:lnTo>
                    <a:pt x="33" y="16"/>
                  </a:lnTo>
                  <a:close/>
                  <a:moveTo>
                    <a:pt x="17" y="16"/>
                  </a:moveTo>
                  <a:cubicBezTo>
                    <a:pt x="2" y="16"/>
                    <a:pt x="2" y="16"/>
                    <a:pt x="2" y="16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7" y="1"/>
                    <a:pt x="17" y="1"/>
                    <a:pt x="17" y="1"/>
                  </a:cubicBezTo>
                  <a:lnTo>
                    <a:pt x="17" y="16"/>
                  </a:lnTo>
                  <a:close/>
                  <a:moveTo>
                    <a:pt x="2" y="199"/>
                  </a:moveTo>
                  <a:cubicBezTo>
                    <a:pt x="17" y="199"/>
                    <a:pt x="17" y="199"/>
                    <a:pt x="17" y="199"/>
                  </a:cubicBezTo>
                  <a:cubicBezTo>
                    <a:pt x="17" y="214"/>
                    <a:pt x="17" y="214"/>
                    <a:pt x="17" y="214"/>
                  </a:cubicBezTo>
                  <a:cubicBezTo>
                    <a:pt x="2" y="214"/>
                    <a:pt x="2" y="214"/>
                    <a:pt x="2" y="214"/>
                  </a:cubicBezTo>
                  <a:lnTo>
                    <a:pt x="2" y="199"/>
                  </a:lnTo>
                  <a:close/>
                  <a:moveTo>
                    <a:pt x="18" y="199"/>
                  </a:moveTo>
                  <a:cubicBezTo>
                    <a:pt x="33" y="199"/>
                    <a:pt x="33" y="199"/>
                    <a:pt x="33" y="199"/>
                  </a:cubicBezTo>
                  <a:cubicBezTo>
                    <a:pt x="33" y="214"/>
                    <a:pt x="33" y="214"/>
                    <a:pt x="33" y="214"/>
                  </a:cubicBezTo>
                  <a:cubicBezTo>
                    <a:pt x="18" y="214"/>
                    <a:pt x="18" y="214"/>
                    <a:pt x="18" y="214"/>
                  </a:cubicBezTo>
                  <a:lnTo>
                    <a:pt x="18" y="199"/>
                  </a:lnTo>
                  <a:close/>
                  <a:moveTo>
                    <a:pt x="35" y="199"/>
                  </a:moveTo>
                  <a:cubicBezTo>
                    <a:pt x="50" y="199"/>
                    <a:pt x="50" y="199"/>
                    <a:pt x="50" y="199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5" y="214"/>
                    <a:pt x="35" y="214"/>
                    <a:pt x="35" y="214"/>
                  </a:cubicBezTo>
                  <a:lnTo>
                    <a:pt x="35" y="199"/>
                  </a:lnTo>
                  <a:close/>
                  <a:moveTo>
                    <a:pt x="51" y="199"/>
                  </a:moveTo>
                  <a:cubicBezTo>
                    <a:pt x="66" y="199"/>
                    <a:pt x="66" y="199"/>
                    <a:pt x="66" y="199"/>
                  </a:cubicBezTo>
                  <a:cubicBezTo>
                    <a:pt x="66" y="214"/>
                    <a:pt x="66" y="214"/>
                    <a:pt x="66" y="214"/>
                  </a:cubicBezTo>
                  <a:cubicBezTo>
                    <a:pt x="51" y="214"/>
                    <a:pt x="51" y="214"/>
                    <a:pt x="51" y="214"/>
                  </a:cubicBezTo>
                  <a:lnTo>
                    <a:pt x="51" y="199"/>
                  </a:lnTo>
                  <a:close/>
                  <a:moveTo>
                    <a:pt x="68" y="199"/>
                  </a:moveTo>
                  <a:cubicBezTo>
                    <a:pt x="83" y="199"/>
                    <a:pt x="83" y="199"/>
                    <a:pt x="83" y="199"/>
                  </a:cubicBezTo>
                  <a:cubicBezTo>
                    <a:pt x="83" y="214"/>
                    <a:pt x="83" y="214"/>
                    <a:pt x="83" y="214"/>
                  </a:cubicBezTo>
                  <a:cubicBezTo>
                    <a:pt x="68" y="214"/>
                    <a:pt x="68" y="214"/>
                    <a:pt x="68" y="214"/>
                  </a:cubicBezTo>
                  <a:lnTo>
                    <a:pt x="68" y="199"/>
                  </a:lnTo>
                  <a:close/>
                  <a:moveTo>
                    <a:pt x="84" y="199"/>
                  </a:moveTo>
                  <a:cubicBezTo>
                    <a:pt x="99" y="199"/>
                    <a:pt x="99" y="199"/>
                    <a:pt x="99" y="199"/>
                  </a:cubicBezTo>
                  <a:cubicBezTo>
                    <a:pt x="99" y="214"/>
                    <a:pt x="99" y="214"/>
                    <a:pt x="99" y="214"/>
                  </a:cubicBezTo>
                  <a:cubicBezTo>
                    <a:pt x="84" y="214"/>
                    <a:pt x="84" y="214"/>
                    <a:pt x="84" y="214"/>
                  </a:cubicBezTo>
                  <a:lnTo>
                    <a:pt x="84" y="199"/>
                  </a:lnTo>
                  <a:close/>
                  <a:moveTo>
                    <a:pt x="101" y="199"/>
                  </a:moveTo>
                  <a:cubicBezTo>
                    <a:pt x="116" y="199"/>
                    <a:pt x="116" y="199"/>
                    <a:pt x="116" y="199"/>
                  </a:cubicBezTo>
                  <a:cubicBezTo>
                    <a:pt x="116" y="214"/>
                    <a:pt x="116" y="214"/>
                    <a:pt x="116" y="214"/>
                  </a:cubicBezTo>
                  <a:cubicBezTo>
                    <a:pt x="101" y="214"/>
                    <a:pt x="101" y="214"/>
                    <a:pt x="101" y="214"/>
                  </a:cubicBezTo>
                  <a:lnTo>
                    <a:pt x="101" y="199"/>
                  </a:lnTo>
                  <a:close/>
                  <a:moveTo>
                    <a:pt x="117" y="199"/>
                  </a:moveTo>
                  <a:cubicBezTo>
                    <a:pt x="132" y="199"/>
                    <a:pt x="132" y="199"/>
                    <a:pt x="132" y="199"/>
                  </a:cubicBezTo>
                  <a:cubicBezTo>
                    <a:pt x="132" y="214"/>
                    <a:pt x="132" y="214"/>
                    <a:pt x="132" y="214"/>
                  </a:cubicBezTo>
                  <a:cubicBezTo>
                    <a:pt x="117" y="214"/>
                    <a:pt x="117" y="214"/>
                    <a:pt x="117" y="214"/>
                  </a:cubicBezTo>
                  <a:lnTo>
                    <a:pt x="117" y="199"/>
                  </a:lnTo>
                  <a:close/>
                  <a:moveTo>
                    <a:pt x="134" y="199"/>
                  </a:moveTo>
                  <a:cubicBezTo>
                    <a:pt x="149" y="199"/>
                    <a:pt x="149" y="199"/>
                    <a:pt x="149" y="199"/>
                  </a:cubicBezTo>
                  <a:cubicBezTo>
                    <a:pt x="149" y="214"/>
                    <a:pt x="149" y="214"/>
                    <a:pt x="149" y="214"/>
                  </a:cubicBezTo>
                  <a:cubicBezTo>
                    <a:pt x="134" y="214"/>
                    <a:pt x="134" y="214"/>
                    <a:pt x="134" y="214"/>
                  </a:cubicBezTo>
                  <a:lnTo>
                    <a:pt x="134" y="199"/>
                  </a:lnTo>
                  <a:close/>
                  <a:moveTo>
                    <a:pt x="150" y="199"/>
                  </a:moveTo>
                  <a:cubicBezTo>
                    <a:pt x="165" y="199"/>
                    <a:pt x="165" y="199"/>
                    <a:pt x="165" y="199"/>
                  </a:cubicBezTo>
                  <a:cubicBezTo>
                    <a:pt x="165" y="214"/>
                    <a:pt x="165" y="214"/>
                    <a:pt x="165" y="214"/>
                  </a:cubicBezTo>
                  <a:cubicBezTo>
                    <a:pt x="150" y="214"/>
                    <a:pt x="150" y="214"/>
                    <a:pt x="150" y="214"/>
                  </a:cubicBezTo>
                  <a:lnTo>
                    <a:pt x="150" y="199"/>
                  </a:lnTo>
                  <a:close/>
                  <a:moveTo>
                    <a:pt x="166" y="199"/>
                  </a:moveTo>
                  <a:cubicBezTo>
                    <a:pt x="182" y="199"/>
                    <a:pt x="182" y="199"/>
                    <a:pt x="182" y="199"/>
                  </a:cubicBezTo>
                  <a:cubicBezTo>
                    <a:pt x="182" y="214"/>
                    <a:pt x="182" y="214"/>
                    <a:pt x="182" y="214"/>
                  </a:cubicBezTo>
                  <a:cubicBezTo>
                    <a:pt x="166" y="214"/>
                    <a:pt x="166" y="214"/>
                    <a:pt x="166" y="214"/>
                  </a:cubicBezTo>
                  <a:lnTo>
                    <a:pt x="166" y="199"/>
                  </a:lnTo>
                  <a:close/>
                  <a:moveTo>
                    <a:pt x="183" y="199"/>
                  </a:moveTo>
                  <a:cubicBezTo>
                    <a:pt x="198" y="199"/>
                    <a:pt x="198" y="199"/>
                    <a:pt x="198" y="199"/>
                  </a:cubicBezTo>
                  <a:cubicBezTo>
                    <a:pt x="198" y="214"/>
                    <a:pt x="198" y="214"/>
                    <a:pt x="198" y="214"/>
                  </a:cubicBezTo>
                  <a:cubicBezTo>
                    <a:pt x="183" y="214"/>
                    <a:pt x="183" y="214"/>
                    <a:pt x="183" y="214"/>
                  </a:cubicBezTo>
                  <a:lnTo>
                    <a:pt x="183" y="199"/>
                  </a:lnTo>
                  <a:close/>
                  <a:moveTo>
                    <a:pt x="199" y="199"/>
                  </a:moveTo>
                  <a:cubicBezTo>
                    <a:pt x="214" y="199"/>
                    <a:pt x="214" y="199"/>
                    <a:pt x="214" y="199"/>
                  </a:cubicBezTo>
                  <a:cubicBezTo>
                    <a:pt x="214" y="214"/>
                    <a:pt x="214" y="214"/>
                    <a:pt x="214" y="214"/>
                  </a:cubicBezTo>
                  <a:cubicBezTo>
                    <a:pt x="199" y="214"/>
                    <a:pt x="199" y="214"/>
                    <a:pt x="199" y="214"/>
                  </a:cubicBezTo>
                  <a:lnTo>
                    <a:pt x="199" y="199"/>
                  </a:lnTo>
                  <a:close/>
                  <a:moveTo>
                    <a:pt x="216" y="199"/>
                  </a:moveTo>
                  <a:cubicBezTo>
                    <a:pt x="231" y="199"/>
                    <a:pt x="231" y="199"/>
                    <a:pt x="231" y="199"/>
                  </a:cubicBezTo>
                  <a:cubicBezTo>
                    <a:pt x="231" y="214"/>
                    <a:pt x="231" y="214"/>
                    <a:pt x="231" y="214"/>
                  </a:cubicBezTo>
                  <a:cubicBezTo>
                    <a:pt x="216" y="214"/>
                    <a:pt x="216" y="214"/>
                    <a:pt x="216" y="214"/>
                  </a:cubicBezTo>
                  <a:lnTo>
                    <a:pt x="216" y="199"/>
                  </a:lnTo>
                  <a:close/>
                  <a:moveTo>
                    <a:pt x="232" y="199"/>
                  </a:moveTo>
                  <a:cubicBezTo>
                    <a:pt x="247" y="199"/>
                    <a:pt x="247" y="199"/>
                    <a:pt x="247" y="199"/>
                  </a:cubicBezTo>
                  <a:cubicBezTo>
                    <a:pt x="247" y="214"/>
                    <a:pt x="247" y="214"/>
                    <a:pt x="247" y="214"/>
                  </a:cubicBezTo>
                  <a:cubicBezTo>
                    <a:pt x="232" y="214"/>
                    <a:pt x="232" y="214"/>
                    <a:pt x="232" y="214"/>
                  </a:cubicBezTo>
                  <a:lnTo>
                    <a:pt x="232" y="199"/>
                  </a:lnTo>
                  <a:close/>
                  <a:moveTo>
                    <a:pt x="249" y="199"/>
                  </a:moveTo>
                  <a:cubicBezTo>
                    <a:pt x="264" y="199"/>
                    <a:pt x="264" y="199"/>
                    <a:pt x="264" y="199"/>
                  </a:cubicBezTo>
                  <a:cubicBezTo>
                    <a:pt x="264" y="214"/>
                    <a:pt x="264" y="214"/>
                    <a:pt x="264" y="214"/>
                  </a:cubicBezTo>
                  <a:cubicBezTo>
                    <a:pt x="249" y="214"/>
                    <a:pt x="249" y="214"/>
                    <a:pt x="249" y="214"/>
                  </a:cubicBezTo>
                  <a:lnTo>
                    <a:pt x="249" y="199"/>
                  </a:lnTo>
                  <a:close/>
                  <a:moveTo>
                    <a:pt x="265" y="199"/>
                  </a:moveTo>
                  <a:cubicBezTo>
                    <a:pt x="281" y="199"/>
                    <a:pt x="281" y="199"/>
                    <a:pt x="281" y="199"/>
                  </a:cubicBezTo>
                  <a:cubicBezTo>
                    <a:pt x="281" y="214"/>
                    <a:pt x="281" y="214"/>
                    <a:pt x="281" y="214"/>
                  </a:cubicBezTo>
                  <a:cubicBezTo>
                    <a:pt x="265" y="214"/>
                    <a:pt x="265" y="214"/>
                    <a:pt x="265" y="214"/>
                  </a:cubicBezTo>
                  <a:lnTo>
                    <a:pt x="265" y="199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4838700" y="1581150"/>
              <a:ext cx="920750" cy="544513"/>
            </a:xfrm>
            <a:custGeom>
              <a:avLst/>
              <a:gdLst>
                <a:gd name="T0" fmla="*/ 35 w 284"/>
                <a:gd name="T1" fmla="*/ 168 h 168"/>
                <a:gd name="T2" fmla="*/ 34 w 284"/>
                <a:gd name="T3" fmla="*/ 168 h 168"/>
                <a:gd name="T4" fmla="*/ 1 w 284"/>
                <a:gd name="T5" fmla="*/ 152 h 168"/>
                <a:gd name="T6" fmla="*/ 0 w 284"/>
                <a:gd name="T7" fmla="*/ 150 h 168"/>
                <a:gd name="T8" fmla="*/ 3 w 284"/>
                <a:gd name="T9" fmla="*/ 149 h 168"/>
                <a:gd name="T10" fmla="*/ 34 w 284"/>
                <a:gd name="T11" fmla="*/ 165 h 168"/>
                <a:gd name="T12" fmla="*/ 50 w 284"/>
                <a:gd name="T13" fmla="*/ 133 h 168"/>
                <a:gd name="T14" fmla="*/ 51 w 284"/>
                <a:gd name="T15" fmla="*/ 132 h 168"/>
                <a:gd name="T16" fmla="*/ 53 w 284"/>
                <a:gd name="T17" fmla="*/ 133 h 168"/>
                <a:gd name="T18" fmla="*/ 68 w 284"/>
                <a:gd name="T19" fmla="*/ 148 h 168"/>
                <a:gd name="T20" fmla="*/ 99 w 284"/>
                <a:gd name="T21" fmla="*/ 100 h 168"/>
                <a:gd name="T22" fmla="*/ 101 w 284"/>
                <a:gd name="T23" fmla="*/ 99 h 168"/>
                <a:gd name="T24" fmla="*/ 149 w 284"/>
                <a:gd name="T25" fmla="*/ 99 h 168"/>
                <a:gd name="T26" fmla="*/ 182 w 284"/>
                <a:gd name="T27" fmla="*/ 50 h 168"/>
                <a:gd name="T28" fmla="*/ 184 w 284"/>
                <a:gd name="T29" fmla="*/ 50 h 168"/>
                <a:gd name="T30" fmla="*/ 216 w 284"/>
                <a:gd name="T31" fmla="*/ 58 h 168"/>
                <a:gd name="T32" fmla="*/ 281 w 284"/>
                <a:gd name="T33" fmla="*/ 1 h 168"/>
                <a:gd name="T34" fmla="*/ 284 w 284"/>
                <a:gd name="T35" fmla="*/ 1 h 168"/>
                <a:gd name="T36" fmla="*/ 284 w 284"/>
                <a:gd name="T37" fmla="*/ 3 h 168"/>
                <a:gd name="T38" fmla="*/ 217 w 284"/>
                <a:gd name="T39" fmla="*/ 61 h 168"/>
                <a:gd name="T40" fmla="*/ 216 w 284"/>
                <a:gd name="T41" fmla="*/ 62 h 168"/>
                <a:gd name="T42" fmla="*/ 184 w 284"/>
                <a:gd name="T43" fmla="*/ 53 h 168"/>
                <a:gd name="T44" fmla="*/ 152 w 284"/>
                <a:gd name="T45" fmla="*/ 102 h 168"/>
                <a:gd name="T46" fmla="*/ 150 w 284"/>
                <a:gd name="T47" fmla="*/ 102 h 168"/>
                <a:gd name="T48" fmla="*/ 102 w 284"/>
                <a:gd name="T49" fmla="*/ 102 h 168"/>
                <a:gd name="T50" fmla="*/ 69 w 284"/>
                <a:gd name="T51" fmla="*/ 151 h 168"/>
                <a:gd name="T52" fmla="*/ 68 w 284"/>
                <a:gd name="T53" fmla="*/ 152 h 168"/>
                <a:gd name="T54" fmla="*/ 67 w 284"/>
                <a:gd name="T55" fmla="*/ 151 h 168"/>
                <a:gd name="T56" fmla="*/ 52 w 284"/>
                <a:gd name="T57" fmla="*/ 137 h 168"/>
                <a:gd name="T58" fmla="*/ 36 w 284"/>
                <a:gd name="T59" fmla="*/ 167 h 168"/>
                <a:gd name="T60" fmla="*/ 35 w 284"/>
                <a:gd name="T61" fmla="*/ 168 h 168"/>
                <a:gd name="T62" fmla="*/ 35 w 284"/>
                <a:gd name="T6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84" h="168">
                  <a:moveTo>
                    <a:pt x="35" y="168"/>
                  </a:moveTo>
                  <a:cubicBezTo>
                    <a:pt x="35" y="168"/>
                    <a:pt x="34" y="168"/>
                    <a:pt x="34" y="168"/>
                  </a:cubicBezTo>
                  <a:cubicBezTo>
                    <a:pt x="1" y="152"/>
                    <a:pt x="1" y="152"/>
                    <a:pt x="1" y="152"/>
                  </a:cubicBezTo>
                  <a:cubicBezTo>
                    <a:pt x="0" y="151"/>
                    <a:pt x="0" y="150"/>
                    <a:pt x="0" y="150"/>
                  </a:cubicBezTo>
                  <a:cubicBezTo>
                    <a:pt x="1" y="149"/>
                    <a:pt x="2" y="148"/>
                    <a:pt x="3" y="149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50" y="133"/>
                    <a:pt x="50" y="133"/>
                    <a:pt x="50" y="133"/>
                  </a:cubicBezTo>
                  <a:cubicBezTo>
                    <a:pt x="50" y="133"/>
                    <a:pt x="51" y="132"/>
                    <a:pt x="51" y="132"/>
                  </a:cubicBezTo>
                  <a:cubicBezTo>
                    <a:pt x="52" y="132"/>
                    <a:pt x="52" y="132"/>
                    <a:pt x="53" y="133"/>
                  </a:cubicBezTo>
                  <a:cubicBezTo>
                    <a:pt x="68" y="148"/>
                    <a:pt x="68" y="148"/>
                    <a:pt x="68" y="148"/>
                  </a:cubicBezTo>
                  <a:cubicBezTo>
                    <a:pt x="99" y="100"/>
                    <a:pt x="99" y="100"/>
                    <a:pt x="99" y="100"/>
                  </a:cubicBezTo>
                  <a:cubicBezTo>
                    <a:pt x="100" y="99"/>
                    <a:pt x="100" y="99"/>
                    <a:pt x="101" y="99"/>
                  </a:cubicBezTo>
                  <a:cubicBezTo>
                    <a:pt x="149" y="99"/>
                    <a:pt x="149" y="99"/>
                    <a:pt x="149" y="99"/>
                  </a:cubicBezTo>
                  <a:cubicBezTo>
                    <a:pt x="182" y="50"/>
                    <a:pt x="182" y="50"/>
                    <a:pt x="182" y="50"/>
                  </a:cubicBezTo>
                  <a:cubicBezTo>
                    <a:pt x="182" y="50"/>
                    <a:pt x="183" y="50"/>
                    <a:pt x="184" y="50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281" y="1"/>
                    <a:pt x="281" y="1"/>
                    <a:pt x="281" y="1"/>
                  </a:cubicBezTo>
                  <a:cubicBezTo>
                    <a:pt x="282" y="0"/>
                    <a:pt x="283" y="0"/>
                    <a:pt x="284" y="1"/>
                  </a:cubicBezTo>
                  <a:cubicBezTo>
                    <a:pt x="284" y="1"/>
                    <a:pt x="284" y="3"/>
                    <a:pt x="284" y="3"/>
                  </a:cubicBezTo>
                  <a:cubicBezTo>
                    <a:pt x="217" y="61"/>
                    <a:pt x="217" y="61"/>
                    <a:pt x="217" y="61"/>
                  </a:cubicBezTo>
                  <a:cubicBezTo>
                    <a:pt x="217" y="62"/>
                    <a:pt x="216" y="62"/>
                    <a:pt x="216" y="62"/>
                  </a:cubicBezTo>
                  <a:cubicBezTo>
                    <a:pt x="184" y="53"/>
                    <a:pt x="184" y="53"/>
                    <a:pt x="184" y="53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1" y="102"/>
                    <a:pt x="151" y="102"/>
                    <a:pt x="150" y="102"/>
                  </a:cubicBezTo>
                  <a:cubicBezTo>
                    <a:pt x="102" y="102"/>
                    <a:pt x="102" y="102"/>
                    <a:pt x="102" y="102"/>
                  </a:cubicBezTo>
                  <a:cubicBezTo>
                    <a:pt x="69" y="151"/>
                    <a:pt x="69" y="151"/>
                    <a:pt x="69" y="151"/>
                  </a:cubicBezTo>
                  <a:cubicBezTo>
                    <a:pt x="69" y="152"/>
                    <a:pt x="69" y="152"/>
                    <a:pt x="68" y="152"/>
                  </a:cubicBezTo>
                  <a:cubicBezTo>
                    <a:pt x="68" y="152"/>
                    <a:pt x="67" y="152"/>
                    <a:pt x="67" y="151"/>
                  </a:cubicBezTo>
                  <a:cubicBezTo>
                    <a:pt x="52" y="137"/>
                    <a:pt x="52" y="137"/>
                    <a:pt x="52" y="137"/>
                  </a:cubicBezTo>
                  <a:cubicBezTo>
                    <a:pt x="36" y="167"/>
                    <a:pt x="36" y="167"/>
                    <a:pt x="36" y="167"/>
                  </a:cubicBezTo>
                  <a:cubicBezTo>
                    <a:pt x="36" y="168"/>
                    <a:pt x="36" y="168"/>
                    <a:pt x="35" y="168"/>
                  </a:cubicBezTo>
                  <a:cubicBezTo>
                    <a:pt x="35" y="168"/>
                    <a:pt x="35" y="168"/>
                    <a:pt x="35" y="16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4359275" y="2613025"/>
              <a:ext cx="123825" cy="77788"/>
            </a:xfrm>
            <a:custGeom>
              <a:avLst/>
              <a:gdLst>
                <a:gd name="T0" fmla="*/ 38 w 38"/>
                <a:gd name="T1" fmla="*/ 0 h 24"/>
                <a:gd name="T2" fmla="*/ 38 w 38"/>
                <a:gd name="T3" fmla="*/ 10 h 24"/>
                <a:gd name="T4" fmla="*/ 19 w 38"/>
                <a:gd name="T5" fmla="*/ 24 h 24"/>
                <a:gd name="T6" fmla="*/ 19 w 38"/>
                <a:gd name="T7" fmla="*/ 24 h 24"/>
                <a:gd name="T8" fmla="*/ 0 w 38"/>
                <a:gd name="T9" fmla="*/ 10 h 24"/>
                <a:gd name="T10" fmla="*/ 0 w 38"/>
                <a:gd name="T11" fmla="*/ 0 h 24"/>
                <a:gd name="T12" fmla="*/ 38 w 38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4">
                  <a:moveTo>
                    <a:pt x="38" y="0"/>
                  </a:moveTo>
                  <a:cubicBezTo>
                    <a:pt x="38" y="10"/>
                    <a:pt x="38" y="10"/>
                    <a:pt x="38" y="10"/>
                  </a:cubicBezTo>
                  <a:cubicBezTo>
                    <a:pt x="38" y="20"/>
                    <a:pt x="30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8" y="24"/>
                    <a:pt x="0" y="20"/>
                    <a:pt x="0" y="1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8" y="0"/>
                  </a:lnTo>
                  <a:close/>
                </a:path>
              </a:pathLst>
            </a:custGeom>
            <a:solidFill>
              <a:srgbClr val="C19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Oval 16"/>
            <p:cNvSpPr>
              <a:spLocks noChangeArrowheads="1"/>
            </p:cNvSpPr>
            <p:nvPr/>
          </p:nvSpPr>
          <p:spPr bwMode="auto">
            <a:xfrm>
              <a:off x="4268788" y="2268538"/>
              <a:ext cx="311150" cy="385763"/>
            </a:xfrm>
            <a:prstGeom prst="ellipse">
              <a:avLst/>
            </a:prstGeom>
            <a:solidFill>
              <a:srgbClr val="C19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Oval 17"/>
            <p:cNvSpPr>
              <a:spLocks noChangeArrowheads="1"/>
            </p:cNvSpPr>
            <p:nvPr/>
          </p:nvSpPr>
          <p:spPr bwMode="auto">
            <a:xfrm>
              <a:off x="4541838" y="2430463"/>
              <a:ext cx="71438" cy="80963"/>
            </a:xfrm>
            <a:prstGeom prst="ellipse">
              <a:avLst/>
            </a:prstGeom>
            <a:solidFill>
              <a:srgbClr val="C19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Oval 18"/>
            <p:cNvSpPr>
              <a:spLocks noChangeArrowheads="1"/>
            </p:cNvSpPr>
            <p:nvPr/>
          </p:nvSpPr>
          <p:spPr bwMode="auto">
            <a:xfrm>
              <a:off x="4240213" y="2430463"/>
              <a:ext cx="71438" cy="80963"/>
            </a:xfrm>
            <a:prstGeom prst="ellipse">
              <a:avLst/>
            </a:prstGeom>
            <a:solidFill>
              <a:srgbClr val="C19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auto">
            <a:xfrm>
              <a:off x="4356100" y="2520950"/>
              <a:ext cx="136525" cy="133350"/>
            </a:xfrm>
            <a:custGeom>
              <a:avLst/>
              <a:gdLst>
                <a:gd name="T0" fmla="*/ 21 w 42"/>
                <a:gd name="T1" fmla="*/ 41 h 41"/>
                <a:gd name="T2" fmla="*/ 21 w 42"/>
                <a:gd name="T3" fmla="*/ 41 h 41"/>
                <a:gd name="T4" fmla="*/ 0 w 42"/>
                <a:gd name="T5" fmla="*/ 25 h 41"/>
                <a:gd name="T6" fmla="*/ 0 w 42"/>
                <a:gd name="T7" fmla="*/ 15 h 41"/>
                <a:gd name="T8" fmla="*/ 21 w 42"/>
                <a:gd name="T9" fmla="*/ 0 h 41"/>
                <a:gd name="T10" fmla="*/ 21 w 42"/>
                <a:gd name="T11" fmla="*/ 0 h 41"/>
                <a:gd name="T12" fmla="*/ 42 w 42"/>
                <a:gd name="T13" fmla="*/ 15 h 41"/>
                <a:gd name="T14" fmla="*/ 42 w 42"/>
                <a:gd name="T15" fmla="*/ 25 h 41"/>
                <a:gd name="T16" fmla="*/ 21 w 42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41">
                  <a:moveTo>
                    <a:pt x="21" y="41"/>
                  </a:moveTo>
                  <a:cubicBezTo>
                    <a:pt x="21" y="41"/>
                    <a:pt x="21" y="41"/>
                    <a:pt x="21" y="41"/>
                  </a:cubicBezTo>
                  <a:cubicBezTo>
                    <a:pt x="10" y="41"/>
                    <a:pt x="0" y="37"/>
                    <a:pt x="0" y="2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3"/>
                    <a:pt x="10" y="0"/>
                    <a:pt x="2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33" y="0"/>
                    <a:pt x="42" y="3"/>
                    <a:pt x="42" y="15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2" y="37"/>
                    <a:pt x="33" y="41"/>
                    <a:pt x="21" y="4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Oval 20"/>
            <p:cNvSpPr>
              <a:spLocks noChangeArrowheads="1"/>
            </p:cNvSpPr>
            <p:nvPr/>
          </p:nvSpPr>
          <p:spPr bwMode="auto">
            <a:xfrm>
              <a:off x="4333875" y="2433638"/>
              <a:ext cx="28575" cy="30163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Oval 21"/>
            <p:cNvSpPr>
              <a:spLocks noChangeArrowheads="1"/>
            </p:cNvSpPr>
            <p:nvPr/>
          </p:nvSpPr>
          <p:spPr bwMode="auto">
            <a:xfrm>
              <a:off x="4505325" y="2433638"/>
              <a:ext cx="30163" cy="30163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4386263" y="2551113"/>
              <a:ext cx="80963" cy="15875"/>
            </a:xfrm>
            <a:custGeom>
              <a:avLst/>
              <a:gdLst>
                <a:gd name="T0" fmla="*/ 25 w 25"/>
                <a:gd name="T1" fmla="*/ 0 h 5"/>
                <a:gd name="T2" fmla="*/ 12 w 25"/>
                <a:gd name="T3" fmla="*/ 5 h 5"/>
                <a:gd name="T4" fmla="*/ 0 w 25"/>
                <a:gd name="T5" fmla="*/ 0 h 5"/>
                <a:gd name="T6" fmla="*/ 25 w 25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5">
                  <a:moveTo>
                    <a:pt x="25" y="0"/>
                  </a:moveTo>
                  <a:cubicBezTo>
                    <a:pt x="25" y="4"/>
                    <a:pt x="20" y="5"/>
                    <a:pt x="12" y="5"/>
                  </a:cubicBezTo>
                  <a:cubicBezTo>
                    <a:pt x="4" y="5"/>
                    <a:pt x="0" y="4"/>
                    <a:pt x="0" y="0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4346575" y="2644775"/>
              <a:ext cx="74613" cy="84138"/>
            </a:xfrm>
            <a:custGeom>
              <a:avLst/>
              <a:gdLst>
                <a:gd name="T0" fmla="*/ 23 w 23"/>
                <a:gd name="T1" fmla="*/ 14 h 26"/>
                <a:gd name="T2" fmla="*/ 4 w 23"/>
                <a:gd name="T3" fmla="*/ 0 h 26"/>
                <a:gd name="T4" fmla="*/ 1 w 23"/>
                <a:gd name="T5" fmla="*/ 3 h 26"/>
                <a:gd name="T6" fmla="*/ 17 w 23"/>
                <a:gd name="T7" fmla="*/ 26 h 26"/>
                <a:gd name="T8" fmla="*/ 23 w 23"/>
                <a:gd name="T9" fmla="*/ 1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6">
                  <a:moveTo>
                    <a:pt x="23" y="14"/>
                  </a:moveTo>
                  <a:cubicBezTo>
                    <a:pt x="23" y="14"/>
                    <a:pt x="8" y="14"/>
                    <a:pt x="4" y="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0" y="20"/>
                    <a:pt x="17" y="26"/>
                  </a:cubicBezTo>
                  <a:lnTo>
                    <a:pt x="23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4421188" y="2644775"/>
              <a:ext cx="77788" cy="84138"/>
            </a:xfrm>
            <a:custGeom>
              <a:avLst/>
              <a:gdLst>
                <a:gd name="T0" fmla="*/ 0 w 24"/>
                <a:gd name="T1" fmla="*/ 14 h 26"/>
                <a:gd name="T2" fmla="*/ 19 w 24"/>
                <a:gd name="T3" fmla="*/ 0 h 26"/>
                <a:gd name="T4" fmla="*/ 22 w 24"/>
                <a:gd name="T5" fmla="*/ 3 h 26"/>
                <a:gd name="T6" fmla="*/ 6 w 24"/>
                <a:gd name="T7" fmla="*/ 26 h 26"/>
                <a:gd name="T8" fmla="*/ 0 w 24"/>
                <a:gd name="T9" fmla="*/ 1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6">
                  <a:moveTo>
                    <a:pt x="0" y="14"/>
                  </a:moveTo>
                  <a:cubicBezTo>
                    <a:pt x="0" y="14"/>
                    <a:pt x="15" y="14"/>
                    <a:pt x="19" y="0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4" y="20"/>
                    <a:pt x="6" y="26"/>
                  </a:cubicBezTo>
                  <a:lnTo>
                    <a:pt x="0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Freeform 26"/>
            <p:cNvSpPr>
              <a:spLocks noEditPoints="1"/>
            </p:cNvSpPr>
            <p:nvPr/>
          </p:nvSpPr>
          <p:spPr bwMode="auto">
            <a:xfrm>
              <a:off x="4287838" y="2401888"/>
              <a:ext cx="279400" cy="87313"/>
            </a:xfrm>
            <a:custGeom>
              <a:avLst/>
              <a:gdLst>
                <a:gd name="T0" fmla="*/ 69 w 86"/>
                <a:gd name="T1" fmla="*/ 0 h 27"/>
                <a:gd name="T2" fmla="*/ 53 w 86"/>
                <a:gd name="T3" fmla="*/ 8 h 27"/>
                <a:gd name="T4" fmla="*/ 32 w 86"/>
                <a:gd name="T5" fmla="*/ 7 h 27"/>
                <a:gd name="T6" fmla="*/ 16 w 86"/>
                <a:gd name="T7" fmla="*/ 0 h 27"/>
                <a:gd name="T8" fmla="*/ 0 w 86"/>
                <a:gd name="T9" fmla="*/ 13 h 27"/>
                <a:gd name="T10" fmla="*/ 16 w 86"/>
                <a:gd name="T11" fmla="*/ 27 h 27"/>
                <a:gd name="T12" fmla="*/ 33 w 86"/>
                <a:gd name="T13" fmla="*/ 13 h 27"/>
                <a:gd name="T14" fmla="*/ 33 w 86"/>
                <a:gd name="T15" fmla="*/ 11 h 27"/>
                <a:gd name="T16" fmla="*/ 52 w 86"/>
                <a:gd name="T17" fmla="*/ 11 h 27"/>
                <a:gd name="T18" fmla="*/ 52 w 86"/>
                <a:gd name="T19" fmla="*/ 13 h 27"/>
                <a:gd name="T20" fmla="*/ 69 w 86"/>
                <a:gd name="T21" fmla="*/ 27 h 27"/>
                <a:gd name="T22" fmla="*/ 86 w 86"/>
                <a:gd name="T23" fmla="*/ 13 h 27"/>
                <a:gd name="T24" fmla="*/ 69 w 86"/>
                <a:gd name="T25" fmla="*/ 0 h 27"/>
                <a:gd name="T26" fmla="*/ 16 w 86"/>
                <a:gd name="T27" fmla="*/ 24 h 27"/>
                <a:gd name="T28" fmla="*/ 3 w 86"/>
                <a:gd name="T29" fmla="*/ 13 h 27"/>
                <a:gd name="T30" fmla="*/ 16 w 86"/>
                <a:gd name="T31" fmla="*/ 3 h 27"/>
                <a:gd name="T32" fmla="*/ 30 w 86"/>
                <a:gd name="T33" fmla="*/ 13 h 27"/>
                <a:gd name="T34" fmla="*/ 16 w 86"/>
                <a:gd name="T35" fmla="*/ 24 h 27"/>
                <a:gd name="T36" fmla="*/ 69 w 86"/>
                <a:gd name="T37" fmla="*/ 24 h 27"/>
                <a:gd name="T38" fmla="*/ 55 w 86"/>
                <a:gd name="T39" fmla="*/ 13 h 27"/>
                <a:gd name="T40" fmla="*/ 69 w 86"/>
                <a:gd name="T41" fmla="*/ 3 h 27"/>
                <a:gd name="T42" fmla="*/ 82 w 86"/>
                <a:gd name="T43" fmla="*/ 13 h 27"/>
                <a:gd name="T44" fmla="*/ 69 w 86"/>
                <a:gd name="T45" fmla="*/ 2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6" h="27">
                  <a:moveTo>
                    <a:pt x="69" y="0"/>
                  </a:moveTo>
                  <a:cubicBezTo>
                    <a:pt x="61" y="0"/>
                    <a:pt x="56" y="3"/>
                    <a:pt x="53" y="8"/>
                  </a:cubicBezTo>
                  <a:cubicBezTo>
                    <a:pt x="45" y="1"/>
                    <a:pt x="37" y="4"/>
                    <a:pt x="32" y="7"/>
                  </a:cubicBezTo>
                  <a:cubicBezTo>
                    <a:pt x="29" y="3"/>
                    <a:pt x="24" y="0"/>
                    <a:pt x="16" y="0"/>
                  </a:cubicBezTo>
                  <a:cubicBezTo>
                    <a:pt x="7" y="0"/>
                    <a:pt x="0" y="5"/>
                    <a:pt x="0" y="13"/>
                  </a:cubicBezTo>
                  <a:cubicBezTo>
                    <a:pt x="0" y="21"/>
                    <a:pt x="7" y="27"/>
                    <a:pt x="16" y="27"/>
                  </a:cubicBezTo>
                  <a:cubicBezTo>
                    <a:pt x="26" y="27"/>
                    <a:pt x="33" y="21"/>
                    <a:pt x="33" y="13"/>
                  </a:cubicBezTo>
                  <a:cubicBezTo>
                    <a:pt x="33" y="12"/>
                    <a:pt x="33" y="11"/>
                    <a:pt x="33" y="11"/>
                  </a:cubicBezTo>
                  <a:cubicBezTo>
                    <a:pt x="36" y="9"/>
                    <a:pt x="44" y="4"/>
                    <a:pt x="52" y="11"/>
                  </a:cubicBezTo>
                  <a:cubicBezTo>
                    <a:pt x="52" y="12"/>
                    <a:pt x="52" y="12"/>
                    <a:pt x="52" y="13"/>
                  </a:cubicBezTo>
                  <a:cubicBezTo>
                    <a:pt x="52" y="21"/>
                    <a:pt x="59" y="27"/>
                    <a:pt x="69" y="27"/>
                  </a:cubicBezTo>
                  <a:cubicBezTo>
                    <a:pt x="78" y="27"/>
                    <a:pt x="86" y="21"/>
                    <a:pt x="86" y="13"/>
                  </a:cubicBezTo>
                  <a:cubicBezTo>
                    <a:pt x="86" y="5"/>
                    <a:pt x="79" y="0"/>
                    <a:pt x="69" y="0"/>
                  </a:cubicBezTo>
                  <a:close/>
                  <a:moveTo>
                    <a:pt x="16" y="24"/>
                  </a:moveTo>
                  <a:cubicBezTo>
                    <a:pt x="9" y="24"/>
                    <a:pt x="3" y="19"/>
                    <a:pt x="3" y="13"/>
                  </a:cubicBezTo>
                  <a:cubicBezTo>
                    <a:pt x="3" y="6"/>
                    <a:pt x="10" y="3"/>
                    <a:pt x="16" y="3"/>
                  </a:cubicBezTo>
                  <a:cubicBezTo>
                    <a:pt x="23" y="3"/>
                    <a:pt x="30" y="6"/>
                    <a:pt x="30" y="13"/>
                  </a:cubicBezTo>
                  <a:cubicBezTo>
                    <a:pt x="30" y="19"/>
                    <a:pt x="24" y="24"/>
                    <a:pt x="16" y="24"/>
                  </a:cubicBezTo>
                  <a:close/>
                  <a:moveTo>
                    <a:pt x="69" y="24"/>
                  </a:moveTo>
                  <a:cubicBezTo>
                    <a:pt x="61" y="24"/>
                    <a:pt x="55" y="19"/>
                    <a:pt x="55" y="13"/>
                  </a:cubicBezTo>
                  <a:cubicBezTo>
                    <a:pt x="55" y="6"/>
                    <a:pt x="62" y="3"/>
                    <a:pt x="69" y="3"/>
                  </a:cubicBezTo>
                  <a:cubicBezTo>
                    <a:pt x="75" y="3"/>
                    <a:pt x="82" y="6"/>
                    <a:pt x="82" y="13"/>
                  </a:cubicBezTo>
                  <a:cubicBezTo>
                    <a:pt x="82" y="19"/>
                    <a:pt x="76" y="24"/>
                    <a:pt x="69" y="24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Freeform 27"/>
            <p:cNvSpPr>
              <a:spLocks/>
            </p:cNvSpPr>
            <p:nvPr/>
          </p:nvSpPr>
          <p:spPr bwMode="auto">
            <a:xfrm>
              <a:off x="3540125" y="3086100"/>
              <a:ext cx="2165350" cy="38100"/>
            </a:xfrm>
            <a:custGeom>
              <a:avLst/>
              <a:gdLst>
                <a:gd name="T0" fmla="*/ 662 w 668"/>
                <a:gd name="T1" fmla="*/ 12 h 12"/>
                <a:gd name="T2" fmla="*/ 7 w 668"/>
                <a:gd name="T3" fmla="*/ 12 h 12"/>
                <a:gd name="T4" fmla="*/ 0 w 668"/>
                <a:gd name="T5" fmla="*/ 6 h 12"/>
                <a:gd name="T6" fmla="*/ 0 w 668"/>
                <a:gd name="T7" fmla="*/ 6 h 12"/>
                <a:gd name="T8" fmla="*/ 7 w 668"/>
                <a:gd name="T9" fmla="*/ 0 h 12"/>
                <a:gd name="T10" fmla="*/ 662 w 668"/>
                <a:gd name="T11" fmla="*/ 0 h 12"/>
                <a:gd name="T12" fmla="*/ 668 w 668"/>
                <a:gd name="T13" fmla="*/ 6 h 12"/>
                <a:gd name="T14" fmla="*/ 668 w 668"/>
                <a:gd name="T15" fmla="*/ 6 h 12"/>
                <a:gd name="T16" fmla="*/ 662 w 668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8" h="12">
                  <a:moveTo>
                    <a:pt x="662" y="12"/>
                  </a:moveTo>
                  <a:cubicBezTo>
                    <a:pt x="7" y="12"/>
                    <a:pt x="7" y="12"/>
                    <a:pt x="7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662" y="0"/>
                    <a:pt x="662" y="0"/>
                    <a:pt x="662" y="0"/>
                  </a:cubicBezTo>
                  <a:cubicBezTo>
                    <a:pt x="665" y="0"/>
                    <a:pt x="668" y="3"/>
                    <a:pt x="668" y="6"/>
                  </a:cubicBezTo>
                  <a:cubicBezTo>
                    <a:pt x="668" y="6"/>
                    <a:pt x="668" y="6"/>
                    <a:pt x="668" y="6"/>
                  </a:cubicBezTo>
                  <a:cubicBezTo>
                    <a:pt x="668" y="9"/>
                    <a:pt x="665" y="12"/>
                    <a:pt x="662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Freeform 28"/>
            <p:cNvSpPr>
              <a:spLocks/>
            </p:cNvSpPr>
            <p:nvPr/>
          </p:nvSpPr>
          <p:spPr bwMode="auto">
            <a:xfrm>
              <a:off x="3575050" y="3021013"/>
              <a:ext cx="2097088" cy="65088"/>
            </a:xfrm>
            <a:custGeom>
              <a:avLst/>
              <a:gdLst>
                <a:gd name="T0" fmla="*/ 647 w 647"/>
                <a:gd name="T1" fmla="*/ 20 h 20"/>
                <a:gd name="T2" fmla="*/ 0 w 647"/>
                <a:gd name="T3" fmla="*/ 20 h 20"/>
                <a:gd name="T4" fmla="*/ 0 w 647"/>
                <a:gd name="T5" fmla="*/ 1 h 20"/>
                <a:gd name="T6" fmla="*/ 1 w 647"/>
                <a:gd name="T7" fmla="*/ 0 h 20"/>
                <a:gd name="T8" fmla="*/ 645 w 647"/>
                <a:gd name="T9" fmla="*/ 0 h 20"/>
                <a:gd name="T10" fmla="*/ 647 w 647"/>
                <a:gd name="T11" fmla="*/ 1 h 20"/>
                <a:gd name="T12" fmla="*/ 647 w 647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7" h="20">
                  <a:moveTo>
                    <a:pt x="647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645" y="0"/>
                    <a:pt x="645" y="0"/>
                    <a:pt x="645" y="0"/>
                  </a:cubicBezTo>
                  <a:cubicBezTo>
                    <a:pt x="646" y="0"/>
                    <a:pt x="647" y="0"/>
                    <a:pt x="647" y="1"/>
                  </a:cubicBezTo>
                  <a:lnTo>
                    <a:pt x="647" y="2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Rectangle 29"/>
            <p:cNvSpPr>
              <a:spLocks noChangeArrowheads="1"/>
            </p:cNvSpPr>
            <p:nvPr/>
          </p:nvSpPr>
          <p:spPr bwMode="auto">
            <a:xfrm>
              <a:off x="3617913" y="3124200"/>
              <a:ext cx="2009775" cy="55403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8" name="Freeform 30"/>
            <p:cNvSpPr>
              <a:spLocks/>
            </p:cNvSpPr>
            <p:nvPr/>
          </p:nvSpPr>
          <p:spPr bwMode="auto">
            <a:xfrm>
              <a:off x="3646488" y="3124200"/>
              <a:ext cx="77788" cy="39688"/>
            </a:xfrm>
            <a:custGeom>
              <a:avLst/>
              <a:gdLst>
                <a:gd name="T0" fmla="*/ 24 w 24"/>
                <a:gd name="T1" fmla="*/ 0 h 12"/>
                <a:gd name="T2" fmla="*/ 12 w 24"/>
                <a:gd name="T3" fmla="*/ 12 h 12"/>
                <a:gd name="T4" fmla="*/ 0 w 24"/>
                <a:gd name="T5" fmla="*/ 0 h 12"/>
                <a:gd name="T6" fmla="*/ 24 w 2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2">
                  <a:moveTo>
                    <a:pt x="24" y="0"/>
                  </a:moveTo>
                  <a:cubicBezTo>
                    <a:pt x="24" y="7"/>
                    <a:pt x="19" y="12"/>
                    <a:pt x="12" y="12"/>
                  </a:cubicBezTo>
                  <a:cubicBezTo>
                    <a:pt x="6" y="12"/>
                    <a:pt x="0" y="7"/>
                    <a:pt x="0" y="0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Freeform 31"/>
            <p:cNvSpPr>
              <a:spLocks/>
            </p:cNvSpPr>
            <p:nvPr/>
          </p:nvSpPr>
          <p:spPr bwMode="auto">
            <a:xfrm>
              <a:off x="3757613" y="3124200"/>
              <a:ext cx="77788" cy="39688"/>
            </a:xfrm>
            <a:custGeom>
              <a:avLst/>
              <a:gdLst>
                <a:gd name="T0" fmla="*/ 24 w 24"/>
                <a:gd name="T1" fmla="*/ 0 h 12"/>
                <a:gd name="T2" fmla="*/ 12 w 24"/>
                <a:gd name="T3" fmla="*/ 12 h 12"/>
                <a:gd name="T4" fmla="*/ 0 w 24"/>
                <a:gd name="T5" fmla="*/ 0 h 12"/>
                <a:gd name="T6" fmla="*/ 24 w 2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2">
                  <a:moveTo>
                    <a:pt x="24" y="0"/>
                  </a:moveTo>
                  <a:cubicBezTo>
                    <a:pt x="24" y="7"/>
                    <a:pt x="19" y="12"/>
                    <a:pt x="12" y="12"/>
                  </a:cubicBezTo>
                  <a:cubicBezTo>
                    <a:pt x="6" y="12"/>
                    <a:pt x="0" y="7"/>
                    <a:pt x="0" y="0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Freeform 32"/>
            <p:cNvSpPr>
              <a:spLocks/>
            </p:cNvSpPr>
            <p:nvPr/>
          </p:nvSpPr>
          <p:spPr bwMode="auto">
            <a:xfrm>
              <a:off x="3867150" y="3124200"/>
              <a:ext cx="77788" cy="39688"/>
            </a:xfrm>
            <a:custGeom>
              <a:avLst/>
              <a:gdLst>
                <a:gd name="T0" fmla="*/ 24 w 24"/>
                <a:gd name="T1" fmla="*/ 0 h 12"/>
                <a:gd name="T2" fmla="*/ 12 w 24"/>
                <a:gd name="T3" fmla="*/ 12 h 12"/>
                <a:gd name="T4" fmla="*/ 0 w 24"/>
                <a:gd name="T5" fmla="*/ 0 h 12"/>
                <a:gd name="T6" fmla="*/ 24 w 2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2">
                  <a:moveTo>
                    <a:pt x="24" y="0"/>
                  </a:moveTo>
                  <a:cubicBezTo>
                    <a:pt x="24" y="7"/>
                    <a:pt x="19" y="12"/>
                    <a:pt x="12" y="12"/>
                  </a:cubicBezTo>
                  <a:cubicBezTo>
                    <a:pt x="6" y="12"/>
                    <a:pt x="0" y="7"/>
                    <a:pt x="0" y="0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Freeform 33"/>
            <p:cNvSpPr>
              <a:spLocks/>
            </p:cNvSpPr>
            <p:nvPr/>
          </p:nvSpPr>
          <p:spPr bwMode="auto">
            <a:xfrm>
              <a:off x="3976688" y="3124200"/>
              <a:ext cx="77788" cy="39688"/>
            </a:xfrm>
            <a:custGeom>
              <a:avLst/>
              <a:gdLst>
                <a:gd name="T0" fmla="*/ 24 w 24"/>
                <a:gd name="T1" fmla="*/ 0 h 12"/>
                <a:gd name="T2" fmla="*/ 12 w 24"/>
                <a:gd name="T3" fmla="*/ 12 h 12"/>
                <a:gd name="T4" fmla="*/ 0 w 24"/>
                <a:gd name="T5" fmla="*/ 0 h 12"/>
                <a:gd name="T6" fmla="*/ 24 w 2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2">
                  <a:moveTo>
                    <a:pt x="24" y="0"/>
                  </a:moveTo>
                  <a:cubicBezTo>
                    <a:pt x="24" y="7"/>
                    <a:pt x="19" y="12"/>
                    <a:pt x="12" y="12"/>
                  </a:cubicBezTo>
                  <a:cubicBezTo>
                    <a:pt x="6" y="12"/>
                    <a:pt x="0" y="7"/>
                    <a:pt x="0" y="0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Freeform 34"/>
            <p:cNvSpPr>
              <a:spLocks/>
            </p:cNvSpPr>
            <p:nvPr/>
          </p:nvSpPr>
          <p:spPr bwMode="auto">
            <a:xfrm>
              <a:off x="4087813" y="3124200"/>
              <a:ext cx="77788" cy="39688"/>
            </a:xfrm>
            <a:custGeom>
              <a:avLst/>
              <a:gdLst>
                <a:gd name="T0" fmla="*/ 24 w 24"/>
                <a:gd name="T1" fmla="*/ 0 h 12"/>
                <a:gd name="T2" fmla="*/ 12 w 24"/>
                <a:gd name="T3" fmla="*/ 12 h 12"/>
                <a:gd name="T4" fmla="*/ 0 w 24"/>
                <a:gd name="T5" fmla="*/ 0 h 12"/>
                <a:gd name="T6" fmla="*/ 24 w 2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2">
                  <a:moveTo>
                    <a:pt x="24" y="0"/>
                  </a:moveTo>
                  <a:cubicBezTo>
                    <a:pt x="24" y="7"/>
                    <a:pt x="19" y="12"/>
                    <a:pt x="12" y="12"/>
                  </a:cubicBezTo>
                  <a:cubicBezTo>
                    <a:pt x="6" y="12"/>
                    <a:pt x="0" y="7"/>
                    <a:pt x="0" y="0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Freeform 35"/>
            <p:cNvSpPr>
              <a:spLocks/>
            </p:cNvSpPr>
            <p:nvPr/>
          </p:nvSpPr>
          <p:spPr bwMode="auto">
            <a:xfrm>
              <a:off x="4197350" y="3124200"/>
              <a:ext cx="77788" cy="39688"/>
            </a:xfrm>
            <a:custGeom>
              <a:avLst/>
              <a:gdLst>
                <a:gd name="T0" fmla="*/ 24 w 24"/>
                <a:gd name="T1" fmla="*/ 0 h 12"/>
                <a:gd name="T2" fmla="*/ 12 w 24"/>
                <a:gd name="T3" fmla="*/ 12 h 12"/>
                <a:gd name="T4" fmla="*/ 0 w 24"/>
                <a:gd name="T5" fmla="*/ 0 h 12"/>
                <a:gd name="T6" fmla="*/ 24 w 2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2">
                  <a:moveTo>
                    <a:pt x="24" y="0"/>
                  </a:moveTo>
                  <a:cubicBezTo>
                    <a:pt x="24" y="7"/>
                    <a:pt x="19" y="12"/>
                    <a:pt x="12" y="12"/>
                  </a:cubicBezTo>
                  <a:cubicBezTo>
                    <a:pt x="6" y="12"/>
                    <a:pt x="0" y="7"/>
                    <a:pt x="0" y="0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Freeform 36"/>
            <p:cNvSpPr>
              <a:spLocks/>
            </p:cNvSpPr>
            <p:nvPr/>
          </p:nvSpPr>
          <p:spPr bwMode="auto">
            <a:xfrm>
              <a:off x="4308475" y="3124200"/>
              <a:ext cx="77788" cy="39688"/>
            </a:xfrm>
            <a:custGeom>
              <a:avLst/>
              <a:gdLst>
                <a:gd name="T0" fmla="*/ 24 w 24"/>
                <a:gd name="T1" fmla="*/ 0 h 12"/>
                <a:gd name="T2" fmla="*/ 12 w 24"/>
                <a:gd name="T3" fmla="*/ 12 h 12"/>
                <a:gd name="T4" fmla="*/ 0 w 24"/>
                <a:gd name="T5" fmla="*/ 0 h 12"/>
                <a:gd name="T6" fmla="*/ 24 w 2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2">
                  <a:moveTo>
                    <a:pt x="24" y="0"/>
                  </a:moveTo>
                  <a:cubicBezTo>
                    <a:pt x="24" y="7"/>
                    <a:pt x="19" y="12"/>
                    <a:pt x="12" y="12"/>
                  </a:cubicBezTo>
                  <a:cubicBezTo>
                    <a:pt x="6" y="12"/>
                    <a:pt x="0" y="7"/>
                    <a:pt x="0" y="0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Freeform 37"/>
            <p:cNvSpPr>
              <a:spLocks/>
            </p:cNvSpPr>
            <p:nvPr/>
          </p:nvSpPr>
          <p:spPr bwMode="auto">
            <a:xfrm>
              <a:off x="4418013" y="3124200"/>
              <a:ext cx="77788" cy="39688"/>
            </a:xfrm>
            <a:custGeom>
              <a:avLst/>
              <a:gdLst>
                <a:gd name="T0" fmla="*/ 24 w 24"/>
                <a:gd name="T1" fmla="*/ 0 h 12"/>
                <a:gd name="T2" fmla="*/ 12 w 24"/>
                <a:gd name="T3" fmla="*/ 12 h 12"/>
                <a:gd name="T4" fmla="*/ 0 w 24"/>
                <a:gd name="T5" fmla="*/ 0 h 12"/>
                <a:gd name="T6" fmla="*/ 24 w 2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2">
                  <a:moveTo>
                    <a:pt x="24" y="0"/>
                  </a:moveTo>
                  <a:cubicBezTo>
                    <a:pt x="24" y="7"/>
                    <a:pt x="19" y="12"/>
                    <a:pt x="12" y="12"/>
                  </a:cubicBezTo>
                  <a:cubicBezTo>
                    <a:pt x="6" y="12"/>
                    <a:pt x="0" y="7"/>
                    <a:pt x="0" y="0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Freeform 38"/>
            <p:cNvSpPr>
              <a:spLocks/>
            </p:cNvSpPr>
            <p:nvPr/>
          </p:nvSpPr>
          <p:spPr bwMode="auto">
            <a:xfrm>
              <a:off x="4527550" y="3124200"/>
              <a:ext cx="77788" cy="39688"/>
            </a:xfrm>
            <a:custGeom>
              <a:avLst/>
              <a:gdLst>
                <a:gd name="T0" fmla="*/ 24 w 24"/>
                <a:gd name="T1" fmla="*/ 0 h 12"/>
                <a:gd name="T2" fmla="*/ 12 w 24"/>
                <a:gd name="T3" fmla="*/ 12 h 12"/>
                <a:gd name="T4" fmla="*/ 0 w 24"/>
                <a:gd name="T5" fmla="*/ 0 h 12"/>
                <a:gd name="T6" fmla="*/ 24 w 2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2">
                  <a:moveTo>
                    <a:pt x="24" y="0"/>
                  </a:moveTo>
                  <a:cubicBezTo>
                    <a:pt x="24" y="7"/>
                    <a:pt x="19" y="12"/>
                    <a:pt x="12" y="12"/>
                  </a:cubicBezTo>
                  <a:cubicBezTo>
                    <a:pt x="6" y="12"/>
                    <a:pt x="0" y="7"/>
                    <a:pt x="0" y="0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Freeform 39"/>
            <p:cNvSpPr>
              <a:spLocks/>
            </p:cNvSpPr>
            <p:nvPr/>
          </p:nvSpPr>
          <p:spPr bwMode="auto">
            <a:xfrm>
              <a:off x="4638675" y="3124200"/>
              <a:ext cx="77788" cy="39688"/>
            </a:xfrm>
            <a:custGeom>
              <a:avLst/>
              <a:gdLst>
                <a:gd name="T0" fmla="*/ 24 w 24"/>
                <a:gd name="T1" fmla="*/ 0 h 12"/>
                <a:gd name="T2" fmla="*/ 12 w 24"/>
                <a:gd name="T3" fmla="*/ 12 h 12"/>
                <a:gd name="T4" fmla="*/ 0 w 24"/>
                <a:gd name="T5" fmla="*/ 0 h 12"/>
                <a:gd name="T6" fmla="*/ 24 w 2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2">
                  <a:moveTo>
                    <a:pt x="24" y="0"/>
                  </a:moveTo>
                  <a:cubicBezTo>
                    <a:pt x="24" y="7"/>
                    <a:pt x="19" y="12"/>
                    <a:pt x="12" y="12"/>
                  </a:cubicBezTo>
                  <a:cubicBezTo>
                    <a:pt x="6" y="12"/>
                    <a:pt x="0" y="7"/>
                    <a:pt x="0" y="0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Freeform 40"/>
            <p:cNvSpPr>
              <a:spLocks/>
            </p:cNvSpPr>
            <p:nvPr/>
          </p:nvSpPr>
          <p:spPr bwMode="auto">
            <a:xfrm>
              <a:off x="4748213" y="3124200"/>
              <a:ext cx="77788" cy="39688"/>
            </a:xfrm>
            <a:custGeom>
              <a:avLst/>
              <a:gdLst>
                <a:gd name="T0" fmla="*/ 24 w 24"/>
                <a:gd name="T1" fmla="*/ 0 h 12"/>
                <a:gd name="T2" fmla="*/ 12 w 24"/>
                <a:gd name="T3" fmla="*/ 12 h 12"/>
                <a:gd name="T4" fmla="*/ 0 w 24"/>
                <a:gd name="T5" fmla="*/ 0 h 12"/>
                <a:gd name="T6" fmla="*/ 24 w 2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2">
                  <a:moveTo>
                    <a:pt x="24" y="0"/>
                  </a:moveTo>
                  <a:cubicBezTo>
                    <a:pt x="24" y="7"/>
                    <a:pt x="19" y="12"/>
                    <a:pt x="12" y="12"/>
                  </a:cubicBezTo>
                  <a:cubicBezTo>
                    <a:pt x="6" y="12"/>
                    <a:pt x="0" y="7"/>
                    <a:pt x="0" y="0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Freeform 41"/>
            <p:cNvSpPr>
              <a:spLocks/>
            </p:cNvSpPr>
            <p:nvPr/>
          </p:nvSpPr>
          <p:spPr bwMode="auto">
            <a:xfrm>
              <a:off x="4859338" y="3124200"/>
              <a:ext cx="77788" cy="39688"/>
            </a:xfrm>
            <a:custGeom>
              <a:avLst/>
              <a:gdLst>
                <a:gd name="T0" fmla="*/ 24 w 24"/>
                <a:gd name="T1" fmla="*/ 0 h 12"/>
                <a:gd name="T2" fmla="*/ 12 w 24"/>
                <a:gd name="T3" fmla="*/ 12 h 12"/>
                <a:gd name="T4" fmla="*/ 0 w 24"/>
                <a:gd name="T5" fmla="*/ 0 h 12"/>
                <a:gd name="T6" fmla="*/ 24 w 2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2">
                  <a:moveTo>
                    <a:pt x="24" y="0"/>
                  </a:moveTo>
                  <a:cubicBezTo>
                    <a:pt x="24" y="7"/>
                    <a:pt x="19" y="12"/>
                    <a:pt x="12" y="12"/>
                  </a:cubicBezTo>
                  <a:cubicBezTo>
                    <a:pt x="6" y="12"/>
                    <a:pt x="0" y="7"/>
                    <a:pt x="0" y="0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0" name="Freeform 42"/>
            <p:cNvSpPr>
              <a:spLocks/>
            </p:cNvSpPr>
            <p:nvPr/>
          </p:nvSpPr>
          <p:spPr bwMode="auto">
            <a:xfrm>
              <a:off x="4968875" y="3124200"/>
              <a:ext cx="77788" cy="39688"/>
            </a:xfrm>
            <a:custGeom>
              <a:avLst/>
              <a:gdLst>
                <a:gd name="T0" fmla="*/ 24 w 24"/>
                <a:gd name="T1" fmla="*/ 0 h 12"/>
                <a:gd name="T2" fmla="*/ 12 w 24"/>
                <a:gd name="T3" fmla="*/ 12 h 12"/>
                <a:gd name="T4" fmla="*/ 0 w 24"/>
                <a:gd name="T5" fmla="*/ 0 h 12"/>
                <a:gd name="T6" fmla="*/ 24 w 2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2">
                  <a:moveTo>
                    <a:pt x="24" y="0"/>
                  </a:moveTo>
                  <a:cubicBezTo>
                    <a:pt x="24" y="7"/>
                    <a:pt x="19" y="12"/>
                    <a:pt x="12" y="12"/>
                  </a:cubicBezTo>
                  <a:cubicBezTo>
                    <a:pt x="6" y="12"/>
                    <a:pt x="0" y="7"/>
                    <a:pt x="0" y="0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Freeform 43"/>
            <p:cNvSpPr>
              <a:spLocks/>
            </p:cNvSpPr>
            <p:nvPr/>
          </p:nvSpPr>
          <p:spPr bwMode="auto">
            <a:xfrm>
              <a:off x="5078413" y="3124200"/>
              <a:ext cx="77788" cy="39688"/>
            </a:xfrm>
            <a:custGeom>
              <a:avLst/>
              <a:gdLst>
                <a:gd name="T0" fmla="*/ 24 w 24"/>
                <a:gd name="T1" fmla="*/ 0 h 12"/>
                <a:gd name="T2" fmla="*/ 12 w 24"/>
                <a:gd name="T3" fmla="*/ 12 h 12"/>
                <a:gd name="T4" fmla="*/ 0 w 24"/>
                <a:gd name="T5" fmla="*/ 0 h 12"/>
                <a:gd name="T6" fmla="*/ 24 w 2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2">
                  <a:moveTo>
                    <a:pt x="24" y="0"/>
                  </a:moveTo>
                  <a:cubicBezTo>
                    <a:pt x="24" y="7"/>
                    <a:pt x="19" y="12"/>
                    <a:pt x="12" y="12"/>
                  </a:cubicBezTo>
                  <a:cubicBezTo>
                    <a:pt x="6" y="12"/>
                    <a:pt x="0" y="7"/>
                    <a:pt x="0" y="0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5189538" y="3124200"/>
              <a:ext cx="77788" cy="39688"/>
            </a:xfrm>
            <a:custGeom>
              <a:avLst/>
              <a:gdLst>
                <a:gd name="T0" fmla="*/ 24 w 24"/>
                <a:gd name="T1" fmla="*/ 0 h 12"/>
                <a:gd name="T2" fmla="*/ 12 w 24"/>
                <a:gd name="T3" fmla="*/ 12 h 12"/>
                <a:gd name="T4" fmla="*/ 0 w 24"/>
                <a:gd name="T5" fmla="*/ 0 h 12"/>
                <a:gd name="T6" fmla="*/ 24 w 2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2">
                  <a:moveTo>
                    <a:pt x="24" y="0"/>
                  </a:moveTo>
                  <a:cubicBezTo>
                    <a:pt x="24" y="7"/>
                    <a:pt x="19" y="12"/>
                    <a:pt x="12" y="12"/>
                  </a:cubicBezTo>
                  <a:cubicBezTo>
                    <a:pt x="5" y="12"/>
                    <a:pt x="0" y="7"/>
                    <a:pt x="0" y="0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auto">
            <a:xfrm>
              <a:off x="5299075" y="3124200"/>
              <a:ext cx="77788" cy="39688"/>
            </a:xfrm>
            <a:custGeom>
              <a:avLst/>
              <a:gdLst>
                <a:gd name="T0" fmla="*/ 24 w 24"/>
                <a:gd name="T1" fmla="*/ 0 h 12"/>
                <a:gd name="T2" fmla="*/ 12 w 24"/>
                <a:gd name="T3" fmla="*/ 12 h 12"/>
                <a:gd name="T4" fmla="*/ 0 w 24"/>
                <a:gd name="T5" fmla="*/ 0 h 12"/>
                <a:gd name="T6" fmla="*/ 24 w 2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2">
                  <a:moveTo>
                    <a:pt x="24" y="0"/>
                  </a:moveTo>
                  <a:cubicBezTo>
                    <a:pt x="24" y="7"/>
                    <a:pt x="19" y="12"/>
                    <a:pt x="12" y="12"/>
                  </a:cubicBezTo>
                  <a:cubicBezTo>
                    <a:pt x="5" y="12"/>
                    <a:pt x="0" y="7"/>
                    <a:pt x="0" y="0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auto">
            <a:xfrm>
              <a:off x="5410200" y="3124200"/>
              <a:ext cx="77788" cy="39688"/>
            </a:xfrm>
            <a:custGeom>
              <a:avLst/>
              <a:gdLst>
                <a:gd name="T0" fmla="*/ 24 w 24"/>
                <a:gd name="T1" fmla="*/ 0 h 12"/>
                <a:gd name="T2" fmla="*/ 12 w 24"/>
                <a:gd name="T3" fmla="*/ 12 h 12"/>
                <a:gd name="T4" fmla="*/ 0 w 24"/>
                <a:gd name="T5" fmla="*/ 0 h 12"/>
                <a:gd name="T6" fmla="*/ 24 w 2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2">
                  <a:moveTo>
                    <a:pt x="24" y="0"/>
                  </a:moveTo>
                  <a:cubicBezTo>
                    <a:pt x="24" y="7"/>
                    <a:pt x="19" y="12"/>
                    <a:pt x="12" y="12"/>
                  </a:cubicBezTo>
                  <a:cubicBezTo>
                    <a:pt x="5" y="12"/>
                    <a:pt x="0" y="7"/>
                    <a:pt x="0" y="0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5519738" y="3124200"/>
              <a:ext cx="77788" cy="39688"/>
            </a:xfrm>
            <a:custGeom>
              <a:avLst/>
              <a:gdLst>
                <a:gd name="T0" fmla="*/ 24 w 24"/>
                <a:gd name="T1" fmla="*/ 0 h 12"/>
                <a:gd name="T2" fmla="*/ 12 w 24"/>
                <a:gd name="T3" fmla="*/ 12 h 12"/>
                <a:gd name="T4" fmla="*/ 0 w 24"/>
                <a:gd name="T5" fmla="*/ 0 h 12"/>
                <a:gd name="T6" fmla="*/ 24 w 2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2">
                  <a:moveTo>
                    <a:pt x="24" y="0"/>
                  </a:moveTo>
                  <a:cubicBezTo>
                    <a:pt x="24" y="7"/>
                    <a:pt x="18" y="12"/>
                    <a:pt x="12" y="12"/>
                  </a:cubicBezTo>
                  <a:cubicBezTo>
                    <a:pt x="5" y="12"/>
                    <a:pt x="0" y="7"/>
                    <a:pt x="0" y="0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3646488" y="3189288"/>
              <a:ext cx="1951038" cy="15875"/>
            </a:xfrm>
            <a:custGeom>
              <a:avLst/>
              <a:gdLst>
                <a:gd name="T0" fmla="*/ 599 w 602"/>
                <a:gd name="T1" fmla="*/ 5 h 5"/>
                <a:gd name="T2" fmla="*/ 3 w 602"/>
                <a:gd name="T3" fmla="*/ 5 h 5"/>
                <a:gd name="T4" fmla="*/ 0 w 602"/>
                <a:gd name="T5" fmla="*/ 2 h 5"/>
                <a:gd name="T6" fmla="*/ 0 w 602"/>
                <a:gd name="T7" fmla="*/ 2 h 5"/>
                <a:gd name="T8" fmla="*/ 3 w 602"/>
                <a:gd name="T9" fmla="*/ 0 h 5"/>
                <a:gd name="T10" fmla="*/ 599 w 602"/>
                <a:gd name="T11" fmla="*/ 0 h 5"/>
                <a:gd name="T12" fmla="*/ 602 w 602"/>
                <a:gd name="T13" fmla="*/ 2 h 5"/>
                <a:gd name="T14" fmla="*/ 602 w 602"/>
                <a:gd name="T15" fmla="*/ 2 h 5"/>
                <a:gd name="T16" fmla="*/ 599 w 602"/>
                <a:gd name="T1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2" h="5">
                  <a:moveTo>
                    <a:pt x="599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599" y="0"/>
                    <a:pt x="599" y="0"/>
                    <a:pt x="599" y="0"/>
                  </a:cubicBezTo>
                  <a:cubicBezTo>
                    <a:pt x="601" y="0"/>
                    <a:pt x="602" y="1"/>
                    <a:pt x="602" y="2"/>
                  </a:cubicBezTo>
                  <a:cubicBezTo>
                    <a:pt x="602" y="2"/>
                    <a:pt x="602" y="2"/>
                    <a:pt x="602" y="2"/>
                  </a:cubicBezTo>
                  <a:cubicBezTo>
                    <a:pt x="602" y="4"/>
                    <a:pt x="601" y="5"/>
                    <a:pt x="599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3668713" y="3403600"/>
              <a:ext cx="14288" cy="274638"/>
            </a:xfrm>
            <a:custGeom>
              <a:avLst/>
              <a:gdLst>
                <a:gd name="T0" fmla="*/ 0 w 4"/>
                <a:gd name="T1" fmla="*/ 85 h 85"/>
                <a:gd name="T2" fmla="*/ 0 w 4"/>
                <a:gd name="T3" fmla="*/ 2 h 85"/>
                <a:gd name="T4" fmla="*/ 2 w 4"/>
                <a:gd name="T5" fmla="*/ 0 h 85"/>
                <a:gd name="T6" fmla="*/ 2 w 4"/>
                <a:gd name="T7" fmla="*/ 0 h 85"/>
                <a:gd name="T8" fmla="*/ 4 w 4"/>
                <a:gd name="T9" fmla="*/ 2 h 85"/>
                <a:gd name="T10" fmla="*/ 4 w 4"/>
                <a:gd name="T11" fmla="*/ 85 h 85"/>
                <a:gd name="T12" fmla="*/ 0 w 4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85">
                  <a:moveTo>
                    <a:pt x="0" y="85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85"/>
                    <a:pt x="4" y="85"/>
                    <a:pt x="4" y="85"/>
                  </a:cubicBezTo>
                  <a:lnTo>
                    <a:pt x="0" y="8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3702050" y="3403600"/>
              <a:ext cx="12700" cy="274638"/>
            </a:xfrm>
            <a:custGeom>
              <a:avLst/>
              <a:gdLst>
                <a:gd name="T0" fmla="*/ 0 w 4"/>
                <a:gd name="T1" fmla="*/ 85 h 85"/>
                <a:gd name="T2" fmla="*/ 0 w 4"/>
                <a:gd name="T3" fmla="*/ 2 h 85"/>
                <a:gd name="T4" fmla="*/ 2 w 4"/>
                <a:gd name="T5" fmla="*/ 0 h 85"/>
                <a:gd name="T6" fmla="*/ 2 w 4"/>
                <a:gd name="T7" fmla="*/ 0 h 85"/>
                <a:gd name="T8" fmla="*/ 4 w 4"/>
                <a:gd name="T9" fmla="*/ 2 h 85"/>
                <a:gd name="T10" fmla="*/ 4 w 4"/>
                <a:gd name="T11" fmla="*/ 85 h 85"/>
                <a:gd name="T12" fmla="*/ 0 w 4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85">
                  <a:moveTo>
                    <a:pt x="0" y="85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85"/>
                    <a:pt x="4" y="85"/>
                    <a:pt x="4" y="85"/>
                  </a:cubicBezTo>
                  <a:lnTo>
                    <a:pt x="0" y="8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3730625" y="3403600"/>
              <a:ext cx="15875" cy="274638"/>
            </a:xfrm>
            <a:custGeom>
              <a:avLst/>
              <a:gdLst>
                <a:gd name="T0" fmla="*/ 0 w 5"/>
                <a:gd name="T1" fmla="*/ 85 h 85"/>
                <a:gd name="T2" fmla="*/ 0 w 5"/>
                <a:gd name="T3" fmla="*/ 2 h 85"/>
                <a:gd name="T4" fmla="*/ 3 w 5"/>
                <a:gd name="T5" fmla="*/ 0 h 85"/>
                <a:gd name="T6" fmla="*/ 3 w 5"/>
                <a:gd name="T7" fmla="*/ 0 h 85"/>
                <a:gd name="T8" fmla="*/ 5 w 5"/>
                <a:gd name="T9" fmla="*/ 2 h 85"/>
                <a:gd name="T10" fmla="*/ 5 w 5"/>
                <a:gd name="T11" fmla="*/ 85 h 85"/>
                <a:gd name="T12" fmla="*/ 0 w 5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85">
                  <a:moveTo>
                    <a:pt x="0" y="85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85"/>
                    <a:pt x="5" y="85"/>
                    <a:pt x="5" y="85"/>
                  </a:cubicBezTo>
                  <a:lnTo>
                    <a:pt x="0" y="8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5497513" y="3403600"/>
              <a:ext cx="15875" cy="274638"/>
            </a:xfrm>
            <a:custGeom>
              <a:avLst/>
              <a:gdLst>
                <a:gd name="T0" fmla="*/ 0 w 5"/>
                <a:gd name="T1" fmla="*/ 85 h 85"/>
                <a:gd name="T2" fmla="*/ 0 w 5"/>
                <a:gd name="T3" fmla="*/ 2 h 85"/>
                <a:gd name="T4" fmla="*/ 3 w 5"/>
                <a:gd name="T5" fmla="*/ 0 h 85"/>
                <a:gd name="T6" fmla="*/ 3 w 5"/>
                <a:gd name="T7" fmla="*/ 0 h 85"/>
                <a:gd name="T8" fmla="*/ 5 w 5"/>
                <a:gd name="T9" fmla="*/ 2 h 85"/>
                <a:gd name="T10" fmla="*/ 5 w 5"/>
                <a:gd name="T11" fmla="*/ 85 h 85"/>
                <a:gd name="T12" fmla="*/ 0 w 5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85">
                  <a:moveTo>
                    <a:pt x="0" y="85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85"/>
                    <a:pt x="5" y="85"/>
                    <a:pt x="5" y="85"/>
                  </a:cubicBezTo>
                  <a:lnTo>
                    <a:pt x="0" y="8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5529263" y="3403600"/>
              <a:ext cx="15875" cy="274638"/>
            </a:xfrm>
            <a:custGeom>
              <a:avLst/>
              <a:gdLst>
                <a:gd name="T0" fmla="*/ 0 w 5"/>
                <a:gd name="T1" fmla="*/ 85 h 85"/>
                <a:gd name="T2" fmla="*/ 0 w 5"/>
                <a:gd name="T3" fmla="*/ 2 h 85"/>
                <a:gd name="T4" fmla="*/ 2 w 5"/>
                <a:gd name="T5" fmla="*/ 0 h 85"/>
                <a:gd name="T6" fmla="*/ 2 w 5"/>
                <a:gd name="T7" fmla="*/ 0 h 85"/>
                <a:gd name="T8" fmla="*/ 5 w 5"/>
                <a:gd name="T9" fmla="*/ 2 h 85"/>
                <a:gd name="T10" fmla="*/ 5 w 5"/>
                <a:gd name="T11" fmla="*/ 85 h 85"/>
                <a:gd name="T12" fmla="*/ 0 w 5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85">
                  <a:moveTo>
                    <a:pt x="0" y="85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85"/>
                    <a:pt x="5" y="85"/>
                    <a:pt x="5" y="85"/>
                  </a:cubicBezTo>
                  <a:lnTo>
                    <a:pt x="0" y="8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5562600" y="3403600"/>
              <a:ext cx="12700" cy="274638"/>
            </a:xfrm>
            <a:custGeom>
              <a:avLst/>
              <a:gdLst>
                <a:gd name="T0" fmla="*/ 0 w 4"/>
                <a:gd name="T1" fmla="*/ 85 h 85"/>
                <a:gd name="T2" fmla="*/ 0 w 4"/>
                <a:gd name="T3" fmla="*/ 2 h 85"/>
                <a:gd name="T4" fmla="*/ 2 w 4"/>
                <a:gd name="T5" fmla="*/ 0 h 85"/>
                <a:gd name="T6" fmla="*/ 2 w 4"/>
                <a:gd name="T7" fmla="*/ 0 h 85"/>
                <a:gd name="T8" fmla="*/ 4 w 4"/>
                <a:gd name="T9" fmla="*/ 2 h 85"/>
                <a:gd name="T10" fmla="*/ 4 w 4"/>
                <a:gd name="T11" fmla="*/ 85 h 85"/>
                <a:gd name="T12" fmla="*/ 0 w 4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85">
                  <a:moveTo>
                    <a:pt x="0" y="85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85"/>
                    <a:pt x="4" y="85"/>
                    <a:pt x="4" y="85"/>
                  </a:cubicBezTo>
                  <a:lnTo>
                    <a:pt x="0" y="8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5335588" y="2560638"/>
              <a:ext cx="74613" cy="74613"/>
            </a:xfrm>
            <a:custGeom>
              <a:avLst/>
              <a:gdLst>
                <a:gd name="T0" fmla="*/ 19 w 23"/>
                <a:gd name="T1" fmla="*/ 4 h 23"/>
                <a:gd name="T2" fmla="*/ 19 w 23"/>
                <a:gd name="T3" fmla="*/ 19 h 23"/>
                <a:gd name="T4" fmla="*/ 4 w 23"/>
                <a:gd name="T5" fmla="*/ 19 h 23"/>
                <a:gd name="T6" fmla="*/ 4 w 23"/>
                <a:gd name="T7" fmla="*/ 4 h 23"/>
                <a:gd name="T8" fmla="*/ 19 w 23"/>
                <a:gd name="T9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3">
                  <a:moveTo>
                    <a:pt x="19" y="4"/>
                  </a:moveTo>
                  <a:cubicBezTo>
                    <a:pt x="23" y="8"/>
                    <a:pt x="23" y="15"/>
                    <a:pt x="19" y="19"/>
                  </a:cubicBezTo>
                  <a:cubicBezTo>
                    <a:pt x="15" y="23"/>
                    <a:pt x="8" y="23"/>
                    <a:pt x="4" y="19"/>
                  </a:cubicBezTo>
                  <a:cubicBezTo>
                    <a:pt x="0" y="15"/>
                    <a:pt x="0" y="8"/>
                    <a:pt x="4" y="4"/>
                  </a:cubicBezTo>
                  <a:cubicBezTo>
                    <a:pt x="8" y="0"/>
                    <a:pt x="15" y="0"/>
                    <a:pt x="19" y="4"/>
                  </a:cubicBezTo>
                  <a:close/>
                </a:path>
              </a:pathLst>
            </a:custGeom>
            <a:solidFill>
              <a:srgbClr val="FFD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5295900" y="2439988"/>
              <a:ext cx="382588" cy="581025"/>
            </a:xfrm>
            <a:custGeom>
              <a:avLst/>
              <a:gdLst>
                <a:gd name="T0" fmla="*/ 118 w 118"/>
                <a:gd name="T1" fmla="*/ 96 h 179"/>
                <a:gd name="T2" fmla="*/ 111 w 118"/>
                <a:gd name="T3" fmla="*/ 88 h 179"/>
                <a:gd name="T4" fmla="*/ 111 w 118"/>
                <a:gd name="T5" fmla="*/ 88 h 179"/>
                <a:gd name="T6" fmla="*/ 58 w 118"/>
                <a:gd name="T7" fmla="*/ 35 h 179"/>
                <a:gd name="T8" fmla="*/ 66 w 118"/>
                <a:gd name="T9" fmla="*/ 28 h 179"/>
                <a:gd name="T10" fmla="*/ 66 w 118"/>
                <a:gd name="T11" fmla="*/ 6 h 179"/>
                <a:gd name="T12" fmla="*/ 44 w 118"/>
                <a:gd name="T13" fmla="*/ 6 h 179"/>
                <a:gd name="T14" fmla="*/ 29 w 118"/>
                <a:gd name="T15" fmla="*/ 22 h 179"/>
                <a:gd name="T16" fmla="*/ 28 w 118"/>
                <a:gd name="T17" fmla="*/ 23 h 179"/>
                <a:gd name="T18" fmla="*/ 27 w 118"/>
                <a:gd name="T19" fmla="*/ 23 h 179"/>
                <a:gd name="T20" fmla="*/ 0 w 118"/>
                <a:gd name="T21" fmla="*/ 31 h 179"/>
                <a:gd name="T22" fmla="*/ 41 w 118"/>
                <a:gd name="T23" fmla="*/ 72 h 179"/>
                <a:gd name="T24" fmla="*/ 49 w 118"/>
                <a:gd name="T25" fmla="*/ 44 h 179"/>
                <a:gd name="T26" fmla="*/ 49 w 118"/>
                <a:gd name="T27" fmla="*/ 44 h 179"/>
                <a:gd name="T28" fmla="*/ 50 w 118"/>
                <a:gd name="T29" fmla="*/ 43 h 179"/>
                <a:gd name="T30" fmla="*/ 53 w 118"/>
                <a:gd name="T31" fmla="*/ 40 h 179"/>
                <a:gd name="T32" fmla="*/ 103 w 118"/>
                <a:gd name="T33" fmla="*/ 90 h 179"/>
                <a:gd name="T34" fmla="*/ 100 w 118"/>
                <a:gd name="T35" fmla="*/ 96 h 179"/>
                <a:gd name="T36" fmla="*/ 103 w 118"/>
                <a:gd name="T37" fmla="*/ 103 h 179"/>
                <a:gd name="T38" fmla="*/ 52 w 118"/>
                <a:gd name="T39" fmla="*/ 154 h 179"/>
                <a:gd name="T40" fmla="*/ 52 w 118"/>
                <a:gd name="T41" fmla="*/ 154 h 179"/>
                <a:gd name="T42" fmla="*/ 30 w 118"/>
                <a:gd name="T43" fmla="*/ 179 h 179"/>
                <a:gd name="T44" fmla="*/ 79 w 118"/>
                <a:gd name="T45" fmla="*/ 179 h 179"/>
                <a:gd name="T46" fmla="*/ 61 w 118"/>
                <a:gd name="T47" fmla="*/ 155 h 179"/>
                <a:gd name="T48" fmla="*/ 111 w 118"/>
                <a:gd name="T49" fmla="*/ 106 h 179"/>
                <a:gd name="T50" fmla="*/ 111 w 118"/>
                <a:gd name="T51" fmla="*/ 104 h 179"/>
                <a:gd name="T52" fmla="*/ 118 w 118"/>
                <a:gd name="T53" fmla="*/ 9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8" h="179">
                  <a:moveTo>
                    <a:pt x="118" y="96"/>
                  </a:moveTo>
                  <a:cubicBezTo>
                    <a:pt x="118" y="92"/>
                    <a:pt x="115" y="88"/>
                    <a:pt x="111" y="88"/>
                  </a:cubicBezTo>
                  <a:cubicBezTo>
                    <a:pt x="111" y="88"/>
                    <a:pt x="111" y="88"/>
                    <a:pt x="111" y="88"/>
                  </a:cubicBezTo>
                  <a:cubicBezTo>
                    <a:pt x="58" y="35"/>
                    <a:pt x="58" y="35"/>
                    <a:pt x="58" y="35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2" y="22"/>
                    <a:pt x="72" y="12"/>
                    <a:pt x="66" y="6"/>
                  </a:cubicBezTo>
                  <a:cubicBezTo>
                    <a:pt x="60" y="0"/>
                    <a:pt x="50" y="0"/>
                    <a:pt x="44" y="6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8" y="22"/>
                    <a:pt x="28" y="23"/>
                    <a:pt x="28" y="23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44"/>
                    <a:pt x="50" y="44"/>
                    <a:pt x="50" y="43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103" y="90"/>
                    <a:pt x="103" y="90"/>
                    <a:pt x="103" y="90"/>
                  </a:cubicBezTo>
                  <a:cubicBezTo>
                    <a:pt x="101" y="91"/>
                    <a:pt x="100" y="94"/>
                    <a:pt x="100" y="96"/>
                  </a:cubicBezTo>
                  <a:cubicBezTo>
                    <a:pt x="100" y="99"/>
                    <a:pt x="101" y="101"/>
                    <a:pt x="103" y="103"/>
                  </a:cubicBezTo>
                  <a:cubicBezTo>
                    <a:pt x="52" y="154"/>
                    <a:pt x="52" y="154"/>
                    <a:pt x="52" y="154"/>
                  </a:cubicBezTo>
                  <a:cubicBezTo>
                    <a:pt x="52" y="154"/>
                    <a:pt x="52" y="154"/>
                    <a:pt x="52" y="154"/>
                  </a:cubicBezTo>
                  <a:cubicBezTo>
                    <a:pt x="40" y="155"/>
                    <a:pt x="30" y="166"/>
                    <a:pt x="30" y="179"/>
                  </a:cubicBezTo>
                  <a:cubicBezTo>
                    <a:pt x="79" y="179"/>
                    <a:pt x="79" y="179"/>
                    <a:pt x="79" y="179"/>
                  </a:cubicBezTo>
                  <a:cubicBezTo>
                    <a:pt x="79" y="167"/>
                    <a:pt x="72" y="158"/>
                    <a:pt x="61" y="155"/>
                  </a:cubicBezTo>
                  <a:cubicBezTo>
                    <a:pt x="111" y="106"/>
                    <a:pt x="111" y="106"/>
                    <a:pt x="111" y="106"/>
                  </a:cubicBezTo>
                  <a:cubicBezTo>
                    <a:pt x="111" y="105"/>
                    <a:pt x="111" y="105"/>
                    <a:pt x="111" y="104"/>
                  </a:cubicBezTo>
                  <a:cubicBezTo>
                    <a:pt x="115" y="103"/>
                    <a:pt x="118" y="100"/>
                    <a:pt x="118" y="9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4567238" y="2952750"/>
              <a:ext cx="460375" cy="68263"/>
            </a:xfrm>
            <a:custGeom>
              <a:avLst/>
              <a:gdLst>
                <a:gd name="T0" fmla="*/ 0 w 142"/>
                <a:gd name="T1" fmla="*/ 21 h 21"/>
                <a:gd name="T2" fmla="*/ 0 w 142"/>
                <a:gd name="T3" fmla="*/ 13 h 21"/>
                <a:gd name="T4" fmla="*/ 13 w 142"/>
                <a:gd name="T5" fmla="*/ 0 h 21"/>
                <a:gd name="T6" fmla="*/ 130 w 142"/>
                <a:gd name="T7" fmla="*/ 0 h 21"/>
                <a:gd name="T8" fmla="*/ 142 w 142"/>
                <a:gd name="T9" fmla="*/ 13 h 21"/>
                <a:gd name="T10" fmla="*/ 142 w 142"/>
                <a:gd name="T11" fmla="*/ 21 h 21"/>
                <a:gd name="T12" fmla="*/ 0 w 142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" h="21">
                  <a:moveTo>
                    <a:pt x="0" y="21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37" y="0"/>
                    <a:pt x="142" y="6"/>
                    <a:pt x="142" y="13"/>
                  </a:cubicBezTo>
                  <a:cubicBezTo>
                    <a:pt x="142" y="21"/>
                    <a:pt x="142" y="21"/>
                    <a:pt x="142" y="21"/>
                  </a:cubicBezTo>
                  <a:lnTo>
                    <a:pt x="0" y="2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" name="Freeform 58"/>
            <p:cNvSpPr>
              <a:spLocks/>
            </p:cNvSpPr>
            <p:nvPr/>
          </p:nvSpPr>
          <p:spPr bwMode="auto">
            <a:xfrm>
              <a:off x="4576763" y="2541588"/>
              <a:ext cx="573088" cy="392113"/>
            </a:xfrm>
            <a:custGeom>
              <a:avLst/>
              <a:gdLst>
                <a:gd name="T0" fmla="*/ 175 w 177"/>
                <a:gd name="T1" fmla="*/ 121 h 121"/>
                <a:gd name="T2" fmla="*/ 3 w 177"/>
                <a:gd name="T3" fmla="*/ 121 h 121"/>
                <a:gd name="T4" fmla="*/ 0 w 177"/>
                <a:gd name="T5" fmla="*/ 119 h 121"/>
                <a:gd name="T6" fmla="*/ 0 w 177"/>
                <a:gd name="T7" fmla="*/ 2 h 121"/>
                <a:gd name="T8" fmla="*/ 3 w 177"/>
                <a:gd name="T9" fmla="*/ 0 h 121"/>
                <a:gd name="T10" fmla="*/ 175 w 177"/>
                <a:gd name="T11" fmla="*/ 0 h 121"/>
                <a:gd name="T12" fmla="*/ 177 w 177"/>
                <a:gd name="T13" fmla="*/ 2 h 121"/>
                <a:gd name="T14" fmla="*/ 177 w 177"/>
                <a:gd name="T15" fmla="*/ 119 h 121"/>
                <a:gd name="T16" fmla="*/ 175 w 177"/>
                <a:gd name="T17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7" h="121">
                  <a:moveTo>
                    <a:pt x="175" y="121"/>
                  </a:moveTo>
                  <a:cubicBezTo>
                    <a:pt x="3" y="121"/>
                    <a:pt x="3" y="121"/>
                    <a:pt x="3" y="121"/>
                  </a:cubicBezTo>
                  <a:cubicBezTo>
                    <a:pt x="2" y="121"/>
                    <a:pt x="0" y="120"/>
                    <a:pt x="0" y="119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175" y="0"/>
                    <a:pt x="175" y="0"/>
                    <a:pt x="175" y="0"/>
                  </a:cubicBezTo>
                  <a:cubicBezTo>
                    <a:pt x="176" y="0"/>
                    <a:pt x="177" y="1"/>
                    <a:pt x="177" y="2"/>
                  </a:cubicBezTo>
                  <a:cubicBezTo>
                    <a:pt x="177" y="119"/>
                    <a:pt x="177" y="119"/>
                    <a:pt x="177" y="119"/>
                  </a:cubicBezTo>
                  <a:cubicBezTo>
                    <a:pt x="177" y="120"/>
                    <a:pt x="176" y="121"/>
                    <a:pt x="175" y="12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" name="Oval 59"/>
            <p:cNvSpPr>
              <a:spLocks noChangeArrowheads="1"/>
            </p:cNvSpPr>
            <p:nvPr/>
          </p:nvSpPr>
          <p:spPr bwMode="auto">
            <a:xfrm>
              <a:off x="4846638" y="2690813"/>
              <a:ext cx="93663" cy="93663"/>
            </a:xfrm>
            <a:prstGeom prst="ellipse">
              <a:avLst/>
            </a:prstGeom>
            <a:solidFill>
              <a:srgbClr val="8F8F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8" name="Freeform 60"/>
            <p:cNvSpPr>
              <a:spLocks/>
            </p:cNvSpPr>
            <p:nvPr/>
          </p:nvSpPr>
          <p:spPr bwMode="auto">
            <a:xfrm>
              <a:off x="4846638" y="2784475"/>
              <a:ext cx="93663" cy="236538"/>
            </a:xfrm>
            <a:custGeom>
              <a:avLst/>
              <a:gdLst>
                <a:gd name="T0" fmla="*/ 29 w 29"/>
                <a:gd name="T1" fmla="*/ 15 h 73"/>
                <a:gd name="T2" fmla="*/ 14 w 29"/>
                <a:gd name="T3" fmla="*/ 0 h 73"/>
                <a:gd name="T4" fmla="*/ 0 w 29"/>
                <a:gd name="T5" fmla="*/ 15 h 73"/>
                <a:gd name="T6" fmla="*/ 0 w 29"/>
                <a:gd name="T7" fmla="*/ 73 h 73"/>
                <a:gd name="T8" fmla="*/ 29 w 29"/>
                <a:gd name="T9" fmla="*/ 73 h 73"/>
                <a:gd name="T10" fmla="*/ 29 w 29"/>
                <a:gd name="T11" fmla="*/ 1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73">
                  <a:moveTo>
                    <a:pt x="29" y="15"/>
                  </a:moveTo>
                  <a:cubicBezTo>
                    <a:pt x="29" y="7"/>
                    <a:pt x="22" y="0"/>
                    <a:pt x="14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29" y="73"/>
                    <a:pt x="29" y="73"/>
                    <a:pt x="29" y="73"/>
                  </a:cubicBezTo>
                  <a:lnTo>
                    <a:pt x="29" y="15"/>
                  </a:lnTo>
                  <a:close/>
                </a:path>
              </a:pathLst>
            </a:custGeom>
            <a:solidFill>
              <a:srgbClr val="8F8F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9" name="Rectangle 61"/>
            <p:cNvSpPr>
              <a:spLocks noChangeArrowheads="1"/>
            </p:cNvSpPr>
            <p:nvPr/>
          </p:nvSpPr>
          <p:spPr bwMode="auto">
            <a:xfrm>
              <a:off x="4865688" y="2744788"/>
              <a:ext cx="50800" cy="74613"/>
            </a:xfrm>
            <a:prstGeom prst="rect">
              <a:avLst/>
            </a:prstGeom>
            <a:solidFill>
              <a:srgbClr val="8F8F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0" name="Oval 62"/>
            <p:cNvSpPr>
              <a:spLocks noChangeArrowheads="1"/>
            </p:cNvSpPr>
            <p:nvPr/>
          </p:nvSpPr>
          <p:spPr bwMode="auto">
            <a:xfrm>
              <a:off x="3646488" y="3241675"/>
              <a:ext cx="120650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1" name="Oval 63"/>
            <p:cNvSpPr>
              <a:spLocks noChangeArrowheads="1"/>
            </p:cNvSpPr>
            <p:nvPr/>
          </p:nvSpPr>
          <p:spPr bwMode="auto">
            <a:xfrm>
              <a:off x="3671888" y="3267075"/>
              <a:ext cx="71438" cy="71438"/>
            </a:xfrm>
            <a:prstGeom prst="ellipse">
              <a:avLst/>
            </a:prstGeom>
            <a:solidFill>
              <a:srgbClr val="8F8F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2" name="Oval 64"/>
            <p:cNvSpPr>
              <a:spLocks noChangeArrowheads="1"/>
            </p:cNvSpPr>
            <p:nvPr/>
          </p:nvSpPr>
          <p:spPr bwMode="auto">
            <a:xfrm>
              <a:off x="3689350" y="3282950"/>
              <a:ext cx="34925" cy="3651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3" name="Oval 65"/>
            <p:cNvSpPr>
              <a:spLocks noChangeArrowheads="1"/>
            </p:cNvSpPr>
            <p:nvPr/>
          </p:nvSpPr>
          <p:spPr bwMode="auto">
            <a:xfrm>
              <a:off x="5478463" y="324167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5500688" y="3267075"/>
              <a:ext cx="71438" cy="71438"/>
            </a:xfrm>
            <a:prstGeom prst="ellipse">
              <a:avLst/>
            </a:prstGeom>
            <a:solidFill>
              <a:srgbClr val="8F8F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5519738" y="3282950"/>
              <a:ext cx="36513" cy="3651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6" name="Freeform 68"/>
            <p:cNvSpPr>
              <a:spLocks/>
            </p:cNvSpPr>
            <p:nvPr/>
          </p:nvSpPr>
          <p:spPr bwMode="auto">
            <a:xfrm>
              <a:off x="4379913" y="2936875"/>
              <a:ext cx="131763" cy="87313"/>
            </a:xfrm>
            <a:custGeom>
              <a:avLst/>
              <a:gdLst>
                <a:gd name="T0" fmla="*/ 33 w 41"/>
                <a:gd name="T1" fmla="*/ 26 h 27"/>
                <a:gd name="T2" fmla="*/ 41 w 41"/>
                <a:gd name="T3" fmla="*/ 21 h 27"/>
                <a:gd name="T4" fmla="*/ 0 w 41"/>
                <a:gd name="T5" fmla="*/ 0 h 27"/>
                <a:gd name="T6" fmla="*/ 0 w 41"/>
                <a:gd name="T7" fmla="*/ 26 h 27"/>
                <a:gd name="T8" fmla="*/ 33 w 41"/>
                <a:gd name="T9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27">
                  <a:moveTo>
                    <a:pt x="33" y="26"/>
                  </a:moveTo>
                  <a:cubicBezTo>
                    <a:pt x="33" y="26"/>
                    <a:pt x="41" y="27"/>
                    <a:pt x="41" y="21"/>
                  </a:cubicBezTo>
                  <a:cubicBezTo>
                    <a:pt x="41" y="15"/>
                    <a:pt x="34" y="0"/>
                    <a:pt x="0" y="0"/>
                  </a:cubicBezTo>
                  <a:cubicBezTo>
                    <a:pt x="0" y="26"/>
                    <a:pt x="0" y="26"/>
                    <a:pt x="0" y="26"/>
                  </a:cubicBezTo>
                  <a:lnTo>
                    <a:pt x="33" y="26"/>
                  </a:lnTo>
                  <a:close/>
                </a:path>
              </a:pathLst>
            </a:custGeom>
            <a:solidFill>
              <a:srgbClr val="C19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7" name="Freeform 69"/>
            <p:cNvSpPr>
              <a:spLocks noEditPoints="1"/>
            </p:cNvSpPr>
            <p:nvPr/>
          </p:nvSpPr>
          <p:spPr bwMode="auto">
            <a:xfrm>
              <a:off x="5208588" y="2881313"/>
              <a:ext cx="158750" cy="139700"/>
            </a:xfrm>
            <a:custGeom>
              <a:avLst/>
              <a:gdLst>
                <a:gd name="T0" fmla="*/ 0 w 49"/>
                <a:gd name="T1" fmla="*/ 1 h 43"/>
                <a:gd name="T2" fmla="*/ 0 w 49"/>
                <a:gd name="T3" fmla="*/ 43 h 43"/>
                <a:gd name="T4" fmla="*/ 35 w 49"/>
                <a:gd name="T5" fmla="*/ 43 h 43"/>
                <a:gd name="T6" fmla="*/ 35 w 49"/>
                <a:gd name="T7" fmla="*/ 35 h 43"/>
                <a:gd name="T8" fmla="*/ 49 w 49"/>
                <a:gd name="T9" fmla="*/ 20 h 43"/>
                <a:gd name="T10" fmla="*/ 35 w 49"/>
                <a:gd name="T11" fmla="*/ 6 h 43"/>
                <a:gd name="T12" fmla="*/ 35 w 49"/>
                <a:gd name="T13" fmla="*/ 1 h 43"/>
                <a:gd name="T14" fmla="*/ 34 w 49"/>
                <a:gd name="T15" fmla="*/ 0 h 43"/>
                <a:gd name="T16" fmla="*/ 1 w 49"/>
                <a:gd name="T17" fmla="*/ 0 h 43"/>
                <a:gd name="T18" fmla="*/ 0 w 49"/>
                <a:gd name="T19" fmla="*/ 1 h 43"/>
                <a:gd name="T20" fmla="*/ 35 w 49"/>
                <a:gd name="T21" fmla="*/ 29 h 43"/>
                <a:gd name="T22" fmla="*/ 35 w 49"/>
                <a:gd name="T23" fmla="*/ 12 h 43"/>
                <a:gd name="T24" fmla="*/ 43 w 49"/>
                <a:gd name="T25" fmla="*/ 20 h 43"/>
                <a:gd name="T26" fmla="*/ 35 w 49"/>
                <a:gd name="T27" fmla="*/ 2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9" h="43">
                  <a:moveTo>
                    <a:pt x="0" y="1"/>
                  </a:moveTo>
                  <a:cubicBezTo>
                    <a:pt x="0" y="43"/>
                    <a:pt x="0" y="43"/>
                    <a:pt x="0" y="43"/>
                  </a:cubicBezTo>
                  <a:cubicBezTo>
                    <a:pt x="35" y="43"/>
                    <a:pt x="35" y="43"/>
                    <a:pt x="35" y="43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43" y="35"/>
                    <a:pt x="49" y="29"/>
                    <a:pt x="49" y="20"/>
                  </a:cubicBezTo>
                  <a:cubicBezTo>
                    <a:pt x="49" y="12"/>
                    <a:pt x="43" y="6"/>
                    <a:pt x="35" y="6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5" y="0"/>
                    <a:pt x="34" y="0"/>
                    <a:pt x="3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  <a:moveTo>
                    <a:pt x="35" y="29"/>
                  </a:moveTo>
                  <a:cubicBezTo>
                    <a:pt x="35" y="12"/>
                    <a:pt x="35" y="12"/>
                    <a:pt x="35" y="12"/>
                  </a:cubicBezTo>
                  <a:cubicBezTo>
                    <a:pt x="39" y="12"/>
                    <a:pt x="43" y="16"/>
                    <a:pt x="43" y="20"/>
                  </a:cubicBezTo>
                  <a:cubicBezTo>
                    <a:pt x="43" y="25"/>
                    <a:pt x="39" y="29"/>
                    <a:pt x="35" y="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8" name="Rectangle 70"/>
            <p:cNvSpPr>
              <a:spLocks noChangeArrowheads="1"/>
            </p:cNvSpPr>
            <p:nvPr/>
          </p:nvSpPr>
          <p:spPr bwMode="auto">
            <a:xfrm>
              <a:off x="3076575" y="3233738"/>
              <a:ext cx="355600" cy="444500"/>
            </a:xfrm>
            <a:prstGeom prst="rect">
              <a:avLst/>
            </a:prstGeom>
            <a:solidFill>
              <a:srgbClr val="8F8F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9" name="Oval 71"/>
            <p:cNvSpPr>
              <a:spLocks noChangeArrowheads="1"/>
            </p:cNvSpPr>
            <p:nvPr/>
          </p:nvSpPr>
          <p:spPr bwMode="auto">
            <a:xfrm>
              <a:off x="3640138" y="1658938"/>
              <a:ext cx="388938" cy="388938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0" name="Oval 72"/>
            <p:cNvSpPr>
              <a:spLocks noChangeArrowheads="1"/>
            </p:cNvSpPr>
            <p:nvPr/>
          </p:nvSpPr>
          <p:spPr bwMode="auto">
            <a:xfrm>
              <a:off x="3656013" y="1674813"/>
              <a:ext cx="357188" cy="3603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1" name="Freeform 73"/>
            <p:cNvSpPr>
              <a:spLocks/>
            </p:cNvSpPr>
            <p:nvPr/>
          </p:nvSpPr>
          <p:spPr bwMode="auto">
            <a:xfrm>
              <a:off x="3827463" y="1692275"/>
              <a:ext cx="14288" cy="22225"/>
            </a:xfrm>
            <a:custGeom>
              <a:avLst/>
              <a:gdLst>
                <a:gd name="T0" fmla="*/ 2 w 4"/>
                <a:gd name="T1" fmla="*/ 0 h 7"/>
                <a:gd name="T2" fmla="*/ 2 w 4"/>
                <a:gd name="T3" fmla="*/ 0 h 7"/>
                <a:gd name="T4" fmla="*/ 4 w 4"/>
                <a:gd name="T5" fmla="*/ 1 h 7"/>
                <a:gd name="T6" fmla="*/ 4 w 4"/>
                <a:gd name="T7" fmla="*/ 6 h 7"/>
                <a:gd name="T8" fmla="*/ 2 w 4"/>
                <a:gd name="T9" fmla="*/ 7 h 7"/>
                <a:gd name="T10" fmla="*/ 2 w 4"/>
                <a:gd name="T11" fmla="*/ 7 h 7"/>
                <a:gd name="T12" fmla="*/ 0 w 4"/>
                <a:gd name="T13" fmla="*/ 6 h 7"/>
                <a:gd name="T14" fmla="*/ 0 w 4"/>
                <a:gd name="T15" fmla="*/ 1 h 7"/>
                <a:gd name="T16" fmla="*/ 2 w 4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7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4" y="0"/>
                    <a:pt x="4" y="1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7"/>
                    <a:pt x="3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2" name="Freeform 74"/>
            <p:cNvSpPr>
              <a:spLocks/>
            </p:cNvSpPr>
            <p:nvPr/>
          </p:nvSpPr>
          <p:spPr bwMode="auto">
            <a:xfrm>
              <a:off x="3827463" y="1993900"/>
              <a:ext cx="14288" cy="25400"/>
            </a:xfrm>
            <a:custGeom>
              <a:avLst/>
              <a:gdLst>
                <a:gd name="T0" fmla="*/ 2 w 4"/>
                <a:gd name="T1" fmla="*/ 0 h 8"/>
                <a:gd name="T2" fmla="*/ 2 w 4"/>
                <a:gd name="T3" fmla="*/ 0 h 8"/>
                <a:gd name="T4" fmla="*/ 4 w 4"/>
                <a:gd name="T5" fmla="*/ 2 h 8"/>
                <a:gd name="T6" fmla="*/ 4 w 4"/>
                <a:gd name="T7" fmla="*/ 6 h 8"/>
                <a:gd name="T8" fmla="*/ 2 w 4"/>
                <a:gd name="T9" fmla="*/ 8 h 8"/>
                <a:gd name="T10" fmla="*/ 2 w 4"/>
                <a:gd name="T11" fmla="*/ 8 h 8"/>
                <a:gd name="T12" fmla="*/ 0 w 4"/>
                <a:gd name="T13" fmla="*/ 6 h 8"/>
                <a:gd name="T14" fmla="*/ 0 w 4"/>
                <a:gd name="T15" fmla="*/ 2 h 8"/>
                <a:gd name="T16" fmla="*/ 2 w 4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8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7"/>
                    <a:pt x="3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0" y="7"/>
                    <a:pt x="0" y="6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3" name="Freeform 75"/>
            <p:cNvSpPr>
              <a:spLocks/>
            </p:cNvSpPr>
            <p:nvPr/>
          </p:nvSpPr>
          <p:spPr bwMode="auto">
            <a:xfrm>
              <a:off x="3973513" y="1851025"/>
              <a:ext cx="26988" cy="9525"/>
            </a:xfrm>
            <a:custGeom>
              <a:avLst/>
              <a:gdLst>
                <a:gd name="T0" fmla="*/ 8 w 8"/>
                <a:gd name="T1" fmla="*/ 1 h 3"/>
                <a:gd name="T2" fmla="*/ 8 w 8"/>
                <a:gd name="T3" fmla="*/ 1 h 3"/>
                <a:gd name="T4" fmla="*/ 6 w 8"/>
                <a:gd name="T5" fmla="*/ 3 h 3"/>
                <a:gd name="T6" fmla="*/ 2 w 8"/>
                <a:gd name="T7" fmla="*/ 3 h 3"/>
                <a:gd name="T8" fmla="*/ 0 w 8"/>
                <a:gd name="T9" fmla="*/ 1 h 3"/>
                <a:gd name="T10" fmla="*/ 0 w 8"/>
                <a:gd name="T11" fmla="*/ 1 h 3"/>
                <a:gd name="T12" fmla="*/ 2 w 8"/>
                <a:gd name="T13" fmla="*/ 0 h 3"/>
                <a:gd name="T14" fmla="*/ 6 w 8"/>
                <a:gd name="T15" fmla="*/ 0 h 3"/>
                <a:gd name="T16" fmla="*/ 8 w 8"/>
                <a:gd name="T1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3">
                  <a:moveTo>
                    <a:pt x="8" y="1"/>
                  </a:moveTo>
                  <a:cubicBezTo>
                    <a:pt x="8" y="1"/>
                    <a:pt x="8" y="1"/>
                    <a:pt x="8" y="1"/>
                  </a:cubicBezTo>
                  <a:cubicBezTo>
                    <a:pt x="8" y="2"/>
                    <a:pt x="7" y="3"/>
                    <a:pt x="6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0"/>
                    <a:pt x="8" y="0"/>
                    <a:pt x="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4" name="Freeform 76"/>
            <p:cNvSpPr>
              <a:spLocks/>
            </p:cNvSpPr>
            <p:nvPr/>
          </p:nvSpPr>
          <p:spPr bwMode="auto">
            <a:xfrm>
              <a:off x="3668713" y="1851025"/>
              <a:ext cx="26988" cy="9525"/>
            </a:xfrm>
            <a:custGeom>
              <a:avLst/>
              <a:gdLst>
                <a:gd name="T0" fmla="*/ 8 w 8"/>
                <a:gd name="T1" fmla="*/ 1 h 3"/>
                <a:gd name="T2" fmla="*/ 8 w 8"/>
                <a:gd name="T3" fmla="*/ 1 h 3"/>
                <a:gd name="T4" fmla="*/ 6 w 8"/>
                <a:gd name="T5" fmla="*/ 3 h 3"/>
                <a:gd name="T6" fmla="*/ 2 w 8"/>
                <a:gd name="T7" fmla="*/ 3 h 3"/>
                <a:gd name="T8" fmla="*/ 0 w 8"/>
                <a:gd name="T9" fmla="*/ 1 h 3"/>
                <a:gd name="T10" fmla="*/ 0 w 8"/>
                <a:gd name="T11" fmla="*/ 1 h 3"/>
                <a:gd name="T12" fmla="*/ 2 w 8"/>
                <a:gd name="T13" fmla="*/ 0 h 3"/>
                <a:gd name="T14" fmla="*/ 6 w 8"/>
                <a:gd name="T15" fmla="*/ 0 h 3"/>
                <a:gd name="T16" fmla="*/ 8 w 8"/>
                <a:gd name="T1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3">
                  <a:moveTo>
                    <a:pt x="8" y="1"/>
                  </a:moveTo>
                  <a:cubicBezTo>
                    <a:pt x="8" y="1"/>
                    <a:pt x="8" y="1"/>
                    <a:pt x="8" y="1"/>
                  </a:cubicBezTo>
                  <a:cubicBezTo>
                    <a:pt x="8" y="2"/>
                    <a:pt x="7" y="3"/>
                    <a:pt x="6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0"/>
                    <a:pt x="8" y="0"/>
                    <a:pt x="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5" name="Freeform 77"/>
            <p:cNvSpPr>
              <a:spLocks/>
            </p:cNvSpPr>
            <p:nvPr/>
          </p:nvSpPr>
          <p:spPr bwMode="auto">
            <a:xfrm>
              <a:off x="3736975" y="1724025"/>
              <a:ext cx="104775" cy="136525"/>
            </a:xfrm>
            <a:custGeom>
              <a:avLst/>
              <a:gdLst>
                <a:gd name="T0" fmla="*/ 30 w 32"/>
                <a:gd name="T1" fmla="*/ 0 h 42"/>
                <a:gd name="T2" fmla="*/ 28 w 32"/>
                <a:gd name="T3" fmla="*/ 2 h 42"/>
                <a:gd name="T4" fmla="*/ 28 w 32"/>
                <a:gd name="T5" fmla="*/ 39 h 42"/>
                <a:gd name="T6" fmla="*/ 2 w 32"/>
                <a:gd name="T7" fmla="*/ 39 h 42"/>
                <a:gd name="T8" fmla="*/ 0 w 32"/>
                <a:gd name="T9" fmla="*/ 40 h 42"/>
                <a:gd name="T10" fmla="*/ 2 w 32"/>
                <a:gd name="T11" fmla="*/ 42 h 42"/>
                <a:gd name="T12" fmla="*/ 30 w 32"/>
                <a:gd name="T13" fmla="*/ 42 h 42"/>
                <a:gd name="T14" fmla="*/ 32 w 32"/>
                <a:gd name="T15" fmla="*/ 40 h 42"/>
                <a:gd name="T16" fmla="*/ 32 w 32"/>
                <a:gd name="T17" fmla="*/ 2 h 42"/>
                <a:gd name="T18" fmla="*/ 30 w 32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42">
                  <a:moveTo>
                    <a:pt x="30" y="0"/>
                  </a:moveTo>
                  <a:cubicBezTo>
                    <a:pt x="29" y="0"/>
                    <a:pt x="28" y="1"/>
                    <a:pt x="28" y="2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1" y="39"/>
                    <a:pt x="0" y="39"/>
                    <a:pt x="0" y="40"/>
                  </a:cubicBezTo>
                  <a:cubicBezTo>
                    <a:pt x="0" y="41"/>
                    <a:pt x="1" y="42"/>
                    <a:pt x="2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1" y="42"/>
                    <a:pt x="32" y="41"/>
                    <a:pt x="32" y="40"/>
                  </a:cubicBezTo>
                  <a:cubicBezTo>
                    <a:pt x="32" y="2"/>
                    <a:pt x="32" y="2"/>
                    <a:pt x="32" y="2"/>
                  </a:cubicBezTo>
                  <a:cubicBezTo>
                    <a:pt x="32" y="1"/>
                    <a:pt x="31" y="0"/>
                    <a:pt x="3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6" name="Rectangle 78"/>
            <p:cNvSpPr>
              <a:spLocks noChangeArrowheads="1"/>
            </p:cNvSpPr>
            <p:nvPr/>
          </p:nvSpPr>
          <p:spPr bwMode="auto">
            <a:xfrm>
              <a:off x="3076575" y="2586038"/>
              <a:ext cx="681038" cy="36513"/>
            </a:xfrm>
            <a:prstGeom prst="rect">
              <a:avLst/>
            </a:prstGeom>
            <a:solidFill>
              <a:srgbClr val="8F8F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7" name="Rectangle 79"/>
            <p:cNvSpPr>
              <a:spLocks noChangeArrowheads="1"/>
            </p:cNvSpPr>
            <p:nvPr/>
          </p:nvSpPr>
          <p:spPr bwMode="auto">
            <a:xfrm>
              <a:off x="3244850" y="2284413"/>
              <a:ext cx="52388" cy="304800"/>
            </a:xfrm>
            <a:prstGeom prst="rect">
              <a:avLst/>
            </a:prstGeom>
            <a:solidFill>
              <a:srgbClr val="085E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8" name="Rectangle 80"/>
            <p:cNvSpPr>
              <a:spLocks noChangeArrowheads="1"/>
            </p:cNvSpPr>
            <p:nvPr/>
          </p:nvSpPr>
          <p:spPr bwMode="auto">
            <a:xfrm>
              <a:off x="3244850" y="2566988"/>
              <a:ext cx="52388" cy="6350"/>
            </a:xfrm>
            <a:prstGeom prst="rect">
              <a:avLst/>
            </a:prstGeom>
            <a:solidFill>
              <a:srgbClr val="4BB4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9" name="Freeform 81"/>
            <p:cNvSpPr>
              <a:spLocks/>
            </p:cNvSpPr>
            <p:nvPr/>
          </p:nvSpPr>
          <p:spPr bwMode="auto">
            <a:xfrm>
              <a:off x="3254375" y="2301875"/>
              <a:ext cx="33338" cy="28575"/>
            </a:xfrm>
            <a:custGeom>
              <a:avLst/>
              <a:gdLst>
                <a:gd name="T0" fmla="*/ 10 w 21"/>
                <a:gd name="T1" fmla="*/ 0 h 18"/>
                <a:gd name="T2" fmla="*/ 21 w 21"/>
                <a:gd name="T3" fmla="*/ 10 h 18"/>
                <a:gd name="T4" fmla="*/ 10 w 21"/>
                <a:gd name="T5" fmla="*/ 18 h 18"/>
                <a:gd name="T6" fmla="*/ 0 w 21"/>
                <a:gd name="T7" fmla="*/ 10 h 18"/>
                <a:gd name="T8" fmla="*/ 10 w 21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8">
                  <a:moveTo>
                    <a:pt x="10" y="0"/>
                  </a:moveTo>
                  <a:lnTo>
                    <a:pt x="21" y="10"/>
                  </a:lnTo>
                  <a:lnTo>
                    <a:pt x="10" y="18"/>
                  </a:lnTo>
                  <a:lnTo>
                    <a:pt x="0" y="1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4BB4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0" name="Rectangle 82"/>
            <p:cNvSpPr>
              <a:spLocks noChangeArrowheads="1"/>
            </p:cNvSpPr>
            <p:nvPr/>
          </p:nvSpPr>
          <p:spPr bwMode="auto">
            <a:xfrm>
              <a:off x="3406775" y="2314575"/>
              <a:ext cx="39688" cy="274638"/>
            </a:xfrm>
            <a:prstGeom prst="rect">
              <a:avLst/>
            </a:prstGeom>
            <a:solidFill>
              <a:srgbClr val="0A6E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1" name="Rectangle 83"/>
            <p:cNvSpPr>
              <a:spLocks noChangeArrowheads="1"/>
            </p:cNvSpPr>
            <p:nvPr/>
          </p:nvSpPr>
          <p:spPr bwMode="auto">
            <a:xfrm>
              <a:off x="3406775" y="2563813"/>
              <a:ext cx="39688" cy="9525"/>
            </a:xfrm>
            <a:prstGeom prst="rect">
              <a:avLst/>
            </a:prstGeom>
            <a:solidFill>
              <a:srgbClr val="50BE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2" name="Rectangle 84"/>
            <p:cNvSpPr>
              <a:spLocks noChangeArrowheads="1"/>
            </p:cNvSpPr>
            <p:nvPr/>
          </p:nvSpPr>
          <p:spPr bwMode="auto">
            <a:xfrm>
              <a:off x="3406775" y="2330450"/>
              <a:ext cx="39688" cy="6350"/>
            </a:xfrm>
            <a:prstGeom prst="rect">
              <a:avLst/>
            </a:prstGeom>
            <a:solidFill>
              <a:srgbClr val="50BE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3" name="Oval 85"/>
            <p:cNvSpPr>
              <a:spLocks noChangeArrowheads="1"/>
            </p:cNvSpPr>
            <p:nvPr/>
          </p:nvSpPr>
          <p:spPr bwMode="auto">
            <a:xfrm>
              <a:off x="3416300" y="2408238"/>
              <a:ext cx="19050" cy="84138"/>
            </a:xfrm>
            <a:prstGeom prst="ellipse">
              <a:avLst/>
            </a:prstGeom>
            <a:solidFill>
              <a:srgbClr val="50BE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4" name="Rectangle 86"/>
            <p:cNvSpPr>
              <a:spLocks noChangeArrowheads="1"/>
            </p:cNvSpPr>
            <p:nvPr/>
          </p:nvSpPr>
          <p:spPr bwMode="auto">
            <a:xfrm>
              <a:off x="3205163" y="2284413"/>
              <a:ext cx="39688" cy="304800"/>
            </a:xfrm>
            <a:prstGeom prst="rect">
              <a:avLst/>
            </a:prstGeom>
            <a:solidFill>
              <a:srgbClr val="50BE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5" name="Rectangle 87"/>
            <p:cNvSpPr>
              <a:spLocks noChangeArrowheads="1"/>
            </p:cNvSpPr>
            <p:nvPr/>
          </p:nvSpPr>
          <p:spPr bwMode="auto">
            <a:xfrm>
              <a:off x="3205163" y="2563813"/>
              <a:ext cx="39688" cy="6350"/>
            </a:xfrm>
            <a:prstGeom prst="rect">
              <a:avLst/>
            </a:prstGeom>
            <a:solidFill>
              <a:srgbClr val="B8EB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6" name="Rectangle 88"/>
            <p:cNvSpPr>
              <a:spLocks noChangeArrowheads="1"/>
            </p:cNvSpPr>
            <p:nvPr/>
          </p:nvSpPr>
          <p:spPr bwMode="auto">
            <a:xfrm>
              <a:off x="3205163" y="2301875"/>
              <a:ext cx="39688" cy="9525"/>
            </a:xfrm>
            <a:prstGeom prst="rect">
              <a:avLst/>
            </a:prstGeom>
            <a:solidFill>
              <a:srgbClr val="B8EB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7" name="Rectangle 89"/>
            <p:cNvSpPr>
              <a:spLocks noChangeArrowheads="1"/>
            </p:cNvSpPr>
            <p:nvPr/>
          </p:nvSpPr>
          <p:spPr bwMode="auto">
            <a:xfrm>
              <a:off x="3360738" y="2271713"/>
              <a:ext cx="46038" cy="317500"/>
            </a:xfrm>
            <a:prstGeom prst="rect">
              <a:avLst/>
            </a:prstGeom>
            <a:solidFill>
              <a:srgbClr val="FF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8" name="Rectangle 90"/>
            <p:cNvSpPr>
              <a:spLocks noChangeArrowheads="1"/>
            </p:cNvSpPr>
            <p:nvPr/>
          </p:nvSpPr>
          <p:spPr bwMode="auto">
            <a:xfrm>
              <a:off x="3360738" y="2560638"/>
              <a:ext cx="46038" cy="9525"/>
            </a:xfrm>
            <a:prstGeom prst="rect">
              <a:avLst/>
            </a:prstGeom>
            <a:solidFill>
              <a:srgbClr val="FFD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9" name="Oval 91"/>
            <p:cNvSpPr>
              <a:spLocks noChangeArrowheads="1"/>
            </p:cNvSpPr>
            <p:nvPr/>
          </p:nvSpPr>
          <p:spPr bwMode="auto">
            <a:xfrm>
              <a:off x="3375025" y="2320925"/>
              <a:ext cx="19050" cy="19050"/>
            </a:xfrm>
            <a:prstGeom prst="ellipse">
              <a:avLst/>
            </a:prstGeom>
            <a:solidFill>
              <a:srgbClr val="FFD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0" name="Rectangle 92"/>
            <p:cNvSpPr>
              <a:spLocks noChangeArrowheads="1"/>
            </p:cNvSpPr>
            <p:nvPr/>
          </p:nvSpPr>
          <p:spPr bwMode="auto">
            <a:xfrm>
              <a:off x="3322638" y="2314575"/>
              <a:ext cx="38100" cy="274638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1" name="Rectangle 93"/>
            <p:cNvSpPr>
              <a:spLocks noChangeArrowheads="1"/>
            </p:cNvSpPr>
            <p:nvPr/>
          </p:nvSpPr>
          <p:spPr bwMode="auto">
            <a:xfrm>
              <a:off x="3322638" y="2563813"/>
              <a:ext cx="38100" cy="9525"/>
            </a:xfrm>
            <a:prstGeom prst="rect">
              <a:avLst/>
            </a:prstGeom>
            <a:solidFill>
              <a:srgbClr val="8F8F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2" name="Rectangle 94"/>
            <p:cNvSpPr>
              <a:spLocks noChangeArrowheads="1"/>
            </p:cNvSpPr>
            <p:nvPr/>
          </p:nvSpPr>
          <p:spPr bwMode="auto">
            <a:xfrm>
              <a:off x="3322638" y="2330450"/>
              <a:ext cx="38100" cy="6350"/>
            </a:xfrm>
            <a:prstGeom prst="rect">
              <a:avLst/>
            </a:prstGeom>
            <a:solidFill>
              <a:srgbClr val="8F8F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3" name="Freeform 95"/>
            <p:cNvSpPr>
              <a:spLocks/>
            </p:cNvSpPr>
            <p:nvPr/>
          </p:nvSpPr>
          <p:spPr bwMode="auto">
            <a:xfrm>
              <a:off x="3328988" y="2395538"/>
              <a:ext cx="22225" cy="109538"/>
            </a:xfrm>
            <a:custGeom>
              <a:avLst/>
              <a:gdLst>
                <a:gd name="T0" fmla="*/ 14 w 14"/>
                <a:gd name="T1" fmla="*/ 65 h 69"/>
                <a:gd name="T2" fmla="*/ 8 w 14"/>
                <a:gd name="T3" fmla="*/ 69 h 69"/>
                <a:gd name="T4" fmla="*/ 0 w 14"/>
                <a:gd name="T5" fmla="*/ 65 h 69"/>
                <a:gd name="T6" fmla="*/ 0 w 14"/>
                <a:gd name="T7" fmla="*/ 6 h 69"/>
                <a:gd name="T8" fmla="*/ 8 w 14"/>
                <a:gd name="T9" fmla="*/ 0 h 69"/>
                <a:gd name="T10" fmla="*/ 14 w 14"/>
                <a:gd name="T11" fmla="*/ 6 h 69"/>
                <a:gd name="T12" fmla="*/ 14 w 14"/>
                <a:gd name="T13" fmla="*/ 6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69">
                  <a:moveTo>
                    <a:pt x="14" y="65"/>
                  </a:moveTo>
                  <a:lnTo>
                    <a:pt x="8" y="69"/>
                  </a:lnTo>
                  <a:lnTo>
                    <a:pt x="0" y="65"/>
                  </a:lnTo>
                  <a:lnTo>
                    <a:pt x="0" y="6"/>
                  </a:lnTo>
                  <a:lnTo>
                    <a:pt x="8" y="0"/>
                  </a:lnTo>
                  <a:lnTo>
                    <a:pt x="14" y="6"/>
                  </a:lnTo>
                  <a:lnTo>
                    <a:pt x="14" y="65"/>
                  </a:lnTo>
                  <a:close/>
                </a:path>
              </a:pathLst>
            </a:custGeom>
            <a:solidFill>
              <a:srgbClr val="8F8F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4" name="Rectangle 96"/>
            <p:cNvSpPr>
              <a:spLocks noChangeArrowheads="1"/>
            </p:cNvSpPr>
            <p:nvPr/>
          </p:nvSpPr>
          <p:spPr bwMode="auto">
            <a:xfrm>
              <a:off x="3297238" y="2305050"/>
              <a:ext cx="25400" cy="284163"/>
            </a:xfrm>
            <a:prstGeom prst="rect">
              <a:avLst/>
            </a:prstGeom>
            <a:solidFill>
              <a:srgbClr val="FFD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5" name="Rectangle 97"/>
            <p:cNvSpPr>
              <a:spLocks noChangeArrowheads="1"/>
            </p:cNvSpPr>
            <p:nvPr/>
          </p:nvSpPr>
          <p:spPr bwMode="auto">
            <a:xfrm>
              <a:off x="3446463" y="2336800"/>
              <a:ext cx="47625" cy="252413"/>
            </a:xfrm>
            <a:prstGeom prst="rect">
              <a:avLst/>
            </a:prstGeom>
            <a:solidFill>
              <a:srgbClr val="085E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6" name="Rectangle 98"/>
            <p:cNvSpPr>
              <a:spLocks noChangeArrowheads="1"/>
            </p:cNvSpPr>
            <p:nvPr/>
          </p:nvSpPr>
          <p:spPr bwMode="auto">
            <a:xfrm>
              <a:off x="3446463" y="2554288"/>
              <a:ext cx="47625" cy="6350"/>
            </a:xfrm>
            <a:prstGeom prst="rect">
              <a:avLst/>
            </a:prstGeom>
            <a:solidFill>
              <a:srgbClr val="4BB4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7" name="Freeform 99"/>
            <p:cNvSpPr>
              <a:spLocks/>
            </p:cNvSpPr>
            <p:nvPr/>
          </p:nvSpPr>
          <p:spPr bwMode="auto">
            <a:xfrm>
              <a:off x="3455988" y="2352675"/>
              <a:ext cx="28575" cy="33338"/>
            </a:xfrm>
            <a:custGeom>
              <a:avLst/>
              <a:gdLst>
                <a:gd name="T0" fmla="*/ 8 w 18"/>
                <a:gd name="T1" fmla="*/ 0 h 21"/>
                <a:gd name="T2" fmla="*/ 18 w 18"/>
                <a:gd name="T3" fmla="*/ 10 h 21"/>
                <a:gd name="T4" fmla="*/ 8 w 18"/>
                <a:gd name="T5" fmla="*/ 21 h 21"/>
                <a:gd name="T6" fmla="*/ 0 w 18"/>
                <a:gd name="T7" fmla="*/ 10 h 21"/>
                <a:gd name="T8" fmla="*/ 8 w 18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21">
                  <a:moveTo>
                    <a:pt x="8" y="0"/>
                  </a:moveTo>
                  <a:lnTo>
                    <a:pt x="18" y="10"/>
                  </a:lnTo>
                  <a:lnTo>
                    <a:pt x="8" y="21"/>
                  </a:lnTo>
                  <a:lnTo>
                    <a:pt x="0" y="1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4BB4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8" name="Rectangle 100"/>
            <p:cNvSpPr>
              <a:spLocks noChangeArrowheads="1"/>
            </p:cNvSpPr>
            <p:nvPr/>
          </p:nvSpPr>
          <p:spPr bwMode="auto">
            <a:xfrm>
              <a:off x="3494088" y="2320925"/>
              <a:ext cx="25400" cy="268288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9" name="Rectangle 101"/>
            <p:cNvSpPr>
              <a:spLocks noChangeArrowheads="1"/>
            </p:cNvSpPr>
            <p:nvPr/>
          </p:nvSpPr>
          <p:spPr bwMode="auto">
            <a:xfrm>
              <a:off x="3144838" y="2278063"/>
              <a:ext cx="60325" cy="311150"/>
            </a:xfrm>
            <a:prstGeom prst="rect">
              <a:avLst/>
            </a:prstGeom>
            <a:solidFill>
              <a:srgbClr val="8F8F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0" name="Rectangle 102"/>
            <p:cNvSpPr>
              <a:spLocks noChangeArrowheads="1"/>
            </p:cNvSpPr>
            <p:nvPr/>
          </p:nvSpPr>
          <p:spPr bwMode="auto">
            <a:xfrm>
              <a:off x="3144838" y="2563813"/>
              <a:ext cx="60325" cy="6350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1" name="Freeform 103"/>
            <p:cNvSpPr>
              <a:spLocks/>
            </p:cNvSpPr>
            <p:nvPr/>
          </p:nvSpPr>
          <p:spPr bwMode="auto">
            <a:xfrm>
              <a:off x="3157538" y="2301875"/>
              <a:ext cx="34925" cy="34925"/>
            </a:xfrm>
            <a:custGeom>
              <a:avLst/>
              <a:gdLst>
                <a:gd name="T0" fmla="*/ 12 w 22"/>
                <a:gd name="T1" fmla="*/ 0 h 22"/>
                <a:gd name="T2" fmla="*/ 22 w 22"/>
                <a:gd name="T3" fmla="*/ 12 h 22"/>
                <a:gd name="T4" fmla="*/ 12 w 22"/>
                <a:gd name="T5" fmla="*/ 22 h 22"/>
                <a:gd name="T6" fmla="*/ 0 w 22"/>
                <a:gd name="T7" fmla="*/ 12 h 22"/>
                <a:gd name="T8" fmla="*/ 12 w 22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2">
                  <a:moveTo>
                    <a:pt x="12" y="0"/>
                  </a:moveTo>
                  <a:lnTo>
                    <a:pt x="22" y="12"/>
                  </a:lnTo>
                  <a:lnTo>
                    <a:pt x="12" y="22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2" name="Rectangle 104"/>
            <p:cNvSpPr>
              <a:spLocks noChangeArrowheads="1"/>
            </p:cNvSpPr>
            <p:nvPr/>
          </p:nvSpPr>
          <p:spPr bwMode="auto">
            <a:xfrm>
              <a:off x="3117850" y="2305050"/>
              <a:ext cx="26988" cy="284163"/>
            </a:xfrm>
            <a:prstGeom prst="rect">
              <a:avLst/>
            </a:prstGeom>
            <a:solidFill>
              <a:srgbClr val="0A6E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3" name="Rectangle 105"/>
            <p:cNvSpPr>
              <a:spLocks noChangeArrowheads="1"/>
            </p:cNvSpPr>
            <p:nvPr/>
          </p:nvSpPr>
          <p:spPr bwMode="auto">
            <a:xfrm>
              <a:off x="3076575" y="2301875"/>
              <a:ext cx="41275" cy="28733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4" name="Rectangle 106"/>
            <p:cNvSpPr>
              <a:spLocks noChangeArrowheads="1"/>
            </p:cNvSpPr>
            <p:nvPr/>
          </p:nvSpPr>
          <p:spPr bwMode="auto">
            <a:xfrm>
              <a:off x="3076575" y="2501900"/>
              <a:ext cx="41275" cy="12700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5" name="Rectangle 107"/>
            <p:cNvSpPr>
              <a:spLocks noChangeArrowheads="1"/>
            </p:cNvSpPr>
            <p:nvPr/>
          </p:nvSpPr>
          <p:spPr bwMode="auto">
            <a:xfrm>
              <a:off x="3076575" y="2371725"/>
              <a:ext cx="41275" cy="14288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6" name="Oval 108"/>
            <p:cNvSpPr>
              <a:spLocks noChangeArrowheads="1"/>
            </p:cNvSpPr>
            <p:nvPr/>
          </p:nvSpPr>
          <p:spPr bwMode="auto">
            <a:xfrm>
              <a:off x="3082925" y="2414588"/>
              <a:ext cx="28575" cy="58738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7" name="Freeform 109"/>
            <p:cNvSpPr>
              <a:spLocks/>
            </p:cNvSpPr>
            <p:nvPr/>
          </p:nvSpPr>
          <p:spPr bwMode="auto">
            <a:xfrm>
              <a:off x="3587750" y="2349500"/>
              <a:ext cx="120650" cy="114300"/>
            </a:xfrm>
            <a:custGeom>
              <a:avLst/>
              <a:gdLst>
                <a:gd name="T0" fmla="*/ 39 w 76"/>
                <a:gd name="T1" fmla="*/ 0 h 72"/>
                <a:gd name="T2" fmla="*/ 49 w 76"/>
                <a:gd name="T3" fmla="*/ 25 h 72"/>
                <a:gd name="T4" fmla="*/ 76 w 76"/>
                <a:gd name="T5" fmla="*/ 27 h 72"/>
                <a:gd name="T6" fmla="*/ 58 w 76"/>
                <a:gd name="T7" fmla="*/ 45 h 72"/>
                <a:gd name="T8" fmla="*/ 62 w 76"/>
                <a:gd name="T9" fmla="*/ 72 h 72"/>
                <a:gd name="T10" fmla="*/ 39 w 76"/>
                <a:gd name="T11" fmla="*/ 59 h 72"/>
                <a:gd name="T12" fmla="*/ 15 w 76"/>
                <a:gd name="T13" fmla="*/ 72 h 72"/>
                <a:gd name="T14" fmla="*/ 21 w 76"/>
                <a:gd name="T15" fmla="*/ 45 h 72"/>
                <a:gd name="T16" fmla="*/ 0 w 76"/>
                <a:gd name="T17" fmla="*/ 27 h 72"/>
                <a:gd name="T18" fmla="*/ 27 w 76"/>
                <a:gd name="T19" fmla="*/ 25 h 72"/>
                <a:gd name="T20" fmla="*/ 39 w 76"/>
                <a:gd name="T21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72">
                  <a:moveTo>
                    <a:pt x="39" y="0"/>
                  </a:moveTo>
                  <a:lnTo>
                    <a:pt x="49" y="25"/>
                  </a:lnTo>
                  <a:lnTo>
                    <a:pt x="76" y="27"/>
                  </a:lnTo>
                  <a:lnTo>
                    <a:pt x="58" y="45"/>
                  </a:lnTo>
                  <a:lnTo>
                    <a:pt x="62" y="72"/>
                  </a:lnTo>
                  <a:lnTo>
                    <a:pt x="39" y="59"/>
                  </a:lnTo>
                  <a:lnTo>
                    <a:pt x="15" y="72"/>
                  </a:lnTo>
                  <a:lnTo>
                    <a:pt x="21" y="45"/>
                  </a:lnTo>
                  <a:lnTo>
                    <a:pt x="0" y="27"/>
                  </a:lnTo>
                  <a:lnTo>
                    <a:pt x="27" y="25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FF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8" name="Rectangle 110"/>
            <p:cNvSpPr>
              <a:spLocks noChangeArrowheads="1"/>
            </p:cNvSpPr>
            <p:nvPr/>
          </p:nvSpPr>
          <p:spPr bwMode="auto">
            <a:xfrm>
              <a:off x="3640138" y="2430463"/>
              <a:ext cx="19050" cy="80963"/>
            </a:xfrm>
            <a:prstGeom prst="rect">
              <a:avLst/>
            </a:prstGeom>
            <a:solidFill>
              <a:srgbClr val="FFB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9" name="Rectangle 111"/>
            <p:cNvSpPr>
              <a:spLocks noChangeArrowheads="1"/>
            </p:cNvSpPr>
            <p:nvPr/>
          </p:nvSpPr>
          <p:spPr bwMode="auto">
            <a:xfrm>
              <a:off x="3614738" y="2498725"/>
              <a:ext cx="68263" cy="19050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0" name="Rectangle 112"/>
            <p:cNvSpPr>
              <a:spLocks noChangeArrowheads="1"/>
            </p:cNvSpPr>
            <p:nvPr/>
          </p:nvSpPr>
          <p:spPr bwMode="auto">
            <a:xfrm>
              <a:off x="3594100" y="2517775"/>
              <a:ext cx="107950" cy="5556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1" name="Freeform 113"/>
            <p:cNvSpPr>
              <a:spLocks/>
            </p:cNvSpPr>
            <p:nvPr/>
          </p:nvSpPr>
          <p:spPr bwMode="auto">
            <a:xfrm>
              <a:off x="3587750" y="2573338"/>
              <a:ext cx="123825" cy="12700"/>
            </a:xfrm>
            <a:custGeom>
              <a:avLst/>
              <a:gdLst>
                <a:gd name="T0" fmla="*/ 72 w 78"/>
                <a:gd name="T1" fmla="*/ 0 h 8"/>
                <a:gd name="T2" fmla="*/ 4 w 78"/>
                <a:gd name="T3" fmla="*/ 0 h 8"/>
                <a:gd name="T4" fmla="*/ 0 w 78"/>
                <a:gd name="T5" fmla="*/ 0 h 8"/>
                <a:gd name="T6" fmla="*/ 0 w 78"/>
                <a:gd name="T7" fmla="*/ 8 h 8"/>
                <a:gd name="T8" fmla="*/ 78 w 78"/>
                <a:gd name="T9" fmla="*/ 8 h 8"/>
                <a:gd name="T10" fmla="*/ 78 w 78"/>
                <a:gd name="T11" fmla="*/ 0 h 8"/>
                <a:gd name="T12" fmla="*/ 72 w 78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8">
                  <a:moveTo>
                    <a:pt x="72" y="0"/>
                  </a:moveTo>
                  <a:lnTo>
                    <a:pt x="4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78" y="8"/>
                  </a:lnTo>
                  <a:lnTo>
                    <a:pt x="78" y="0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2" name="Freeform 114"/>
            <p:cNvSpPr>
              <a:spLocks/>
            </p:cNvSpPr>
            <p:nvPr/>
          </p:nvSpPr>
          <p:spPr bwMode="auto">
            <a:xfrm>
              <a:off x="3617913" y="2530475"/>
              <a:ext cx="61913" cy="26988"/>
            </a:xfrm>
            <a:custGeom>
              <a:avLst/>
              <a:gdLst>
                <a:gd name="T0" fmla="*/ 19 w 19"/>
                <a:gd name="T1" fmla="*/ 8 h 8"/>
                <a:gd name="T2" fmla="*/ 0 w 19"/>
                <a:gd name="T3" fmla="*/ 8 h 8"/>
                <a:gd name="T4" fmla="*/ 0 w 19"/>
                <a:gd name="T5" fmla="*/ 8 h 8"/>
                <a:gd name="T6" fmla="*/ 0 w 19"/>
                <a:gd name="T7" fmla="*/ 0 h 8"/>
                <a:gd name="T8" fmla="*/ 0 w 19"/>
                <a:gd name="T9" fmla="*/ 0 h 8"/>
                <a:gd name="T10" fmla="*/ 19 w 19"/>
                <a:gd name="T11" fmla="*/ 0 h 8"/>
                <a:gd name="T12" fmla="*/ 19 w 19"/>
                <a:gd name="T13" fmla="*/ 0 h 8"/>
                <a:gd name="T14" fmla="*/ 19 w 19"/>
                <a:gd name="T15" fmla="*/ 8 h 8"/>
                <a:gd name="T16" fmla="*/ 19 w 19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8">
                  <a:moveTo>
                    <a:pt x="19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8"/>
                    <a:pt x="19" y="8"/>
                    <a:pt x="19" y="8"/>
                  </a:cubicBezTo>
                  <a:close/>
                </a:path>
              </a:pathLst>
            </a:custGeom>
            <a:solidFill>
              <a:srgbClr val="8F8F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3" name="Freeform 34"/>
            <p:cNvSpPr>
              <a:spLocks noChangeAspect="1"/>
            </p:cNvSpPr>
            <p:nvPr/>
          </p:nvSpPr>
          <p:spPr bwMode="auto">
            <a:xfrm>
              <a:off x="4397454" y="2485975"/>
              <a:ext cx="60167" cy="12802"/>
            </a:xfrm>
            <a:custGeom>
              <a:avLst/>
              <a:gdLst>
                <a:gd name="T0" fmla="*/ 1 w 23"/>
                <a:gd name="T1" fmla="*/ 0 h 5"/>
                <a:gd name="T2" fmla="*/ 6 w 23"/>
                <a:gd name="T3" fmla="*/ 5 h 5"/>
                <a:gd name="T4" fmla="*/ 18 w 23"/>
                <a:gd name="T5" fmla="*/ 5 h 5"/>
                <a:gd name="T6" fmla="*/ 22 w 23"/>
                <a:gd name="T7" fmla="*/ 0 h 5"/>
                <a:gd name="T8" fmla="*/ 12 w 23"/>
                <a:gd name="T9" fmla="*/ 2 h 5"/>
                <a:gd name="T10" fmla="*/ 1 w 23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5">
                  <a:moveTo>
                    <a:pt x="1" y="0"/>
                  </a:moveTo>
                  <a:cubicBezTo>
                    <a:pt x="0" y="2"/>
                    <a:pt x="3" y="5"/>
                    <a:pt x="6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1" y="5"/>
                    <a:pt x="23" y="2"/>
                    <a:pt x="22" y="0"/>
                  </a:cubicBezTo>
                  <a:cubicBezTo>
                    <a:pt x="21" y="1"/>
                    <a:pt x="17" y="2"/>
                    <a:pt x="12" y="2"/>
                  </a:cubicBezTo>
                  <a:cubicBezTo>
                    <a:pt x="7" y="2"/>
                    <a:pt x="3" y="1"/>
                    <a:pt x="1" y="0"/>
                  </a:cubicBezTo>
                  <a:close/>
                </a:path>
              </a:pathLst>
            </a:custGeom>
            <a:solidFill>
              <a:srgbClr val="714E46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  <p:sp>
        <p:nvSpPr>
          <p:cNvPr id="117" name="Titre 1"/>
          <p:cNvSpPr txBox="1">
            <a:spLocks/>
          </p:cNvSpPr>
          <p:nvPr/>
        </p:nvSpPr>
        <p:spPr>
          <a:xfrm>
            <a:off x="92640" y="86998"/>
            <a:ext cx="8516475" cy="33479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kern="1200" spc="-20" baseline="0">
                <a:solidFill>
                  <a:schemeClr val="bg2"/>
                </a:solidFill>
                <a:latin typeface="Helvetica 75 Bold" panose="020B08040202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fr-FR" sz="1600" dirty="0" smtClean="0"/>
              <a:t>Incidents en cours au 2 Février 2017 8h00</a:t>
            </a:r>
            <a:endParaRPr lang="fr-FR" sz="1600" dirty="0"/>
          </a:p>
        </p:txBody>
      </p:sp>
      <p:sp>
        <p:nvSpPr>
          <p:cNvPr id="227" name="ZoneTexte 226"/>
          <p:cNvSpPr txBox="1"/>
          <p:nvPr/>
        </p:nvSpPr>
        <p:spPr>
          <a:xfrm>
            <a:off x="6660232" y="2355726"/>
            <a:ext cx="65" cy="215444"/>
          </a:xfrm>
          <a:prstGeom prst="rect">
            <a:avLst/>
          </a:prstGeom>
        </p:spPr>
        <p:txBody>
          <a:bodyPr wrap="none" lIns="0" tIns="0" rIns="0" bIns="0" rtlCol="0">
            <a:spAutoFit/>
          </a:bodyPr>
          <a:lstStyle/>
          <a:p>
            <a:endParaRPr lang="fr-FR" sz="1400" dirty="0" err="1" smtClean="0"/>
          </a:p>
        </p:txBody>
      </p:sp>
    </p:spTree>
    <p:extLst>
      <p:ext uri="{BB962C8B-B14F-4D97-AF65-F5344CB8AC3E}">
        <p14:creationId xmlns:p14="http://schemas.microsoft.com/office/powerpoint/2010/main" val="91711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R Outils et elements utiles">
  <a:themeElements>
    <a:clrScheme name="Orange WHT Secondary">
      <a:dk1>
        <a:srgbClr val="000000"/>
      </a:dk1>
      <a:lt1>
        <a:srgbClr val="FFFFFF"/>
      </a:lt1>
      <a:dk2>
        <a:srgbClr val="8F8F8F"/>
      </a:dk2>
      <a:lt2>
        <a:srgbClr val="FF7900"/>
      </a:lt2>
      <a:accent1>
        <a:srgbClr val="FF7900"/>
      </a:accent1>
      <a:accent2>
        <a:srgbClr val="4BB4E6"/>
      </a:accent2>
      <a:accent3>
        <a:srgbClr val="50BE87"/>
      </a:accent3>
      <a:accent4>
        <a:srgbClr val="FFB4E6"/>
      </a:accent4>
      <a:accent5>
        <a:srgbClr val="A885D8"/>
      </a:accent5>
      <a:accent6>
        <a:srgbClr val="FFD200"/>
      </a:accent6>
      <a:hlink>
        <a:srgbClr val="FF7900"/>
      </a:hlink>
      <a:folHlink>
        <a:srgbClr val="FF7900"/>
      </a:folHlink>
    </a:clrScheme>
    <a:fontScheme name="Orange">
      <a:majorFont>
        <a:latin typeface="Helvetica 75 Bold"/>
        <a:ea typeface=""/>
        <a:cs typeface=""/>
      </a:majorFont>
      <a:minorFont>
        <a:latin typeface="Helvetica 75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sz="1600" dirty="0" smtClean="0">
            <a:solidFill>
              <a:srgbClr val="000000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wrap="none" lIns="0" tIns="0" rIns="0" bIns="0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RA_Template_Beta_external_110816.potx" id="{096397F8-02DF-40E4-AEB9-88A0052F30F0}" vid="{AA36791E-F7D8-46B6-BCF9-C51758B3B43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ocSource xmlns="9c97f8e9-86c7-4e99-9925-cc9540b321fe">Interne</DocSource>
    <Language xmlns="9c97f8e9-86c7-4e99-9925-cc9540b321fe">Français</Language>
    <DocType xmlns="9c97f8e9-86c7-4e99-9925-cc9540b321fe">Document interne</DocType>
    <DocState xmlns="9c97f8e9-86c7-4e99-9925-cc9540b321fe">Finalisé</DocState>
    <Author0 xmlns="9c97f8e9-86c7-4e99-9925-cc9540b321fe" xsi:nil="true"/>
    <Description0 xmlns="9c97f8e9-86c7-4e99-9925-cc9540b321fe" xsi:nil="true"/>
    <DocConf xmlns="9c97f8e9-86c7-4e99-9925-cc9540b321fe">Interne</DocCon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 PowerPoint" ma:contentTypeID="0x01010066910ADB61686C45A75A7A744D7D5C8E020065A4B61A6CD12449B95E7872BF699D5C" ma:contentTypeVersion="4" ma:contentTypeDescription="" ma:contentTypeScope="" ma:versionID="9752c14135a88ee1439d7b65345629a2">
  <xsd:schema xmlns:xsd="http://www.w3.org/2001/XMLSchema" xmlns:xs="http://www.w3.org/2001/XMLSchema" xmlns:p="http://schemas.microsoft.com/office/2006/metadata/properties" xmlns:ns2="9c97f8e9-86c7-4e99-9925-cc9540b321fe" targetNamespace="http://schemas.microsoft.com/office/2006/metadata/properties" ma:root="true" ma:fieldsID="eeaa8661ba6ba22f90735bcd04aade41" ns2:_="">
    <xsd:import namespace="9c97f8e9-86c7-4e99-9925-cc9540b321fe"/>
    <xsd:element name="properties">
      <xsd:complexType>
        <xsd:sequence>
          <xsd:element name="documentManagement">
            <xsd:complexType>
              <xsd:all>
                <xsd:element ref="ns2:Author0" minOccurs="0"/>
                <xsd:element ref="ns2:Description0" minOccurs="0"/>
                <xsd:element ref="ns2:Language" minOccurs="0"/>
                <xsd:element ref="ns2:DocType" minOccurs="0"/>
                <xsd:element ref="ns2:DocSource" minOccurs="0"/>
                <xsd:element ref="ns2:DocConf" minOccurs="0"/>
                <xsd:element ref="ns2:DocSt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97f8e9-86c7-4e99-9925-cc9540b321fe" elementFormDefault="qualified">
    <xsd:import namespace="http://schemas.microsoft.com/office/2006/documentManagement/types"/>
    <xsd:import namespace="http://schemas.microsoft.com/office/infopath/2007/PartnerControls"/>
    <xsd:element name="Author0" ma:index="8" nillable="true" ma:displayName="Auteur" ma:internalName="Author0">
      <xsd:simpleType>
        <xsd:restriction base="dms:Text">
          <xsd:maxLength value="255"/>
        </xsd:restriction>
      </xsd:simpleType>
    </xsd:element>
    <xsd:element name="Description0" ma:index="9" nillable="true" ma:displayName="Description" ma:internalName="Description0">
      <xsd:simpleType>
        <xsd:restriction base="dms:Text">
          <xsd:maxLength value="255"/>
        </xsd:restriction>
      </xsd:simpleType>
    </xsd:element>
    <xsd:element name="Language" ma:index="10" nillable="true" ma:displayName="Langue" ma:default="Français" ma:format="Dropdown" ma:internalName="Language">
      <xsd:simpleType>
        <xsd:restriction base="dms:Choice">
          <xsd:enumeration value="Anglais"/>
          <xsd:enumeration value="Français"/>
          <xsd:enumeration value="Espagnol"/>
          <xsd:enumeration value="Polonais"/>
          <xsd:enumeration value="Autre"/>
        </xsd:restriction>
      </xsd:simpleType>
    </xsd:element>
    <xsd:element name="DocType" ma:index="12" nillable="true" ma:displayName="Type de document" ma:default="Autre" ma:format="Dropdown" ma:internalName="DocType">
      <xsd:simpleType>
        <xsd:restriction base="dms:Choice">
          <xsd:enumeration value="Autre"/>
          <xsd:enumeration value="Cahier des charges"/>
          <xsd:enumeration value="Compte rendu"/>
          <xsd:enumeration value="Courrier"/>
          <xsd:enumeration value="Relevé de décision"/>
          <xsd:enumeration value="Décret / Loi / Réglementation"/>
          <xsd:enumeration value="Directive"/>
          <xsd:enumeration value="Document contractuel"/>
          <xsd:enumeration value="Document interne"/>
          <xsd:enumeration value="Rapport externe"/>
          <xsd:enumeration value="Rapport interne"/>
          <xsd:enumeration value="Manuel / Guide / Formation"/>
          <xsd:enumeration value="Méthode / Qualité / Organisation / Procédure"/>
          <xsd:enumeration value="Modèle"/>
          <xsd:enumeration value="Note de service"/>
          <xsd:enumeration value="Note d’information"/>
          <xsd:enumeration value="Présentation"/>
          <xsd:enumeration value="Dossier de spécification"/>
          <xsd:enumeration value="Veille"/>
        </xsd:restriction>
      </xsd:simpleType>
    </xsd:element>
    <xsd:element name="DocSource" ma:index="13" nillable="true" ma:displayName="Origine" ma:default="Interne" ma:format="Dropdown" ma:internalName="DocSource">
      <xsd:simpleType>
        <xsd:restriction base="dms:Choice">
          <xsd:enumeration value="Interne"/>
          <xsd:enumeration value="Externe"/>
        </xsd:restriction>
      </xsd:simpleType>
    </xsd:element>
    <xsd:element name="DocConf" ma:index="14" nillable="true" ma:displayName="Confidentialité" ma:default="Interne" ma:format="Dropdown" ma:internalName="DocConf">
      <xsd:simpleType>
        <xsd:restriction base="dms:Choice">
          <xsd:enumeration value="Interne"/>
          <xsd:enumeration value="Confidentiel"/>
          <xsd:enumeration value="Diffusion libre"/>
        </xsd:restriction>
      </xsd:simpleType>
    </xsd:element>
    <xsd:element name="DocState" ma:index="15" nillable="true" ma:displayName="Statut" ma:default="Finalisé" ma:format="Dropdown" ma:internalName="DocState">
      <xsd:simpleType>
        <xsd:restriction base="dms:Choice">
          <xsd:enumeration value="Brouillon"/>
          <xsd:enumeration value="Finalisé"/>
          <xsd:enumeration value="Validé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 ma:index="11" ma:displayName="Mots clés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3165AFB-F846-441E-BB64-B9CE9A6DF5D1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www.w3.org/XML/1998/namespace"/>
    <ds:schemaRef ds:uri="9c97f8e9-86c7-4e99-9925-cc9540b321f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A696F6E-4ADE-4429-A7EA-E2CAC12FD6B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CF46120-FBFE-444A-A392-CC766D4794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c97f8e9-86c7-4e99-9925-cc9540b321f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1956</TotalTime>
  <Words>8</Words>
  <Application>Microsoft Office PowerPoint</Application>
  <PresentationFormat>Affichage à l'écran (16:9)</PresentationFormat>
  <Paragraphs>1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OFR Outils et elements utiles</vt:lpstr>
      <vt:lpstr>Présentation PowerPoint</vt:lpstr>
    </vt:vector>
  </TitlesOfParts>
  <Company>Article10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Smith</dc:creator>
  <cp:lastModifiedBy>KUOCH Raymond Ext DTSI/DIF</cp:lastModifiedBy>
  <cp:revision>124</cp:revision>
  <dcterms:created xsi:type="dcterms:W3CDTF">2016-08-11T14:02:28Z</dcterms:created>
  <dcterms:modified xsi:type="dcterms:W3CDTF">2017-07-20T10:14:27Z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0x01010066910ADB61686C45A75A7A744D7D5C8E020065A4B61A6CD12449B95E7872BF699D5C</vt:lpwstr>
  </property>
</Properties>
</file>