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7990F-13C4-4DD0-9549-2F97B9660D9D}" type="datetimeFigureOut">
              <a:rPr lang="fr-FR" smtClean="0"/>
              <a:t>05/12/2019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20AD-4F00-460C-A23E-CBCF86E5F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32757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7990F-13C4-4DD0-9549-2F97B9660D9D}" type="datetimeFigureOut">
              <a:rPr lang="fr-FR" smtClean="0"/>
              <a:t>05/12/2019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20AD-4F00-460C-A23E-CBCF86E5F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09497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7990F-13C4-4DD0-9549-2F97B9660D9D}" type="datetimeFigureOut">
              <a:rPr lang="fr-FR" smtClean="0"/>
              <a:t>05/12/2019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20AD-4F00-460C-A23E-CBCF86E5F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11909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7990F-13C4-4DD0-9549-2F97B9660D9D}" type="datetimeFigureOut">
              <a:rPr lang="fr-FR" smtClean="0"/>
              <a:t>05/12/2019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20AD-4F00-460C-A23E-CBCF86E5F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72059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7990F-13C4-4DD0-9549-2F97B9660D9D}" type="datetimeFigureOut">
              <a:rPr lang="fr-FR" smtClean="0"/>
              <a:t>05/12/2019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20AD-4F00-460C-A23E-CBCF86E5F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10674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7990F-13C4-4DD0-9549-2F97B9660D9D}" type="datetimeFigureOut">
              <a:rPr lang="fr-FR" smtClean="0"/>
              <a:t>05/12/2019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20AD-4F00-460C-A23E-CBCF86E5F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95369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7990F-13C4-4DD0-9549-2F97B9660D9D}" type="datetimeFigureOut">
              <a:rPr lang="fr-FR" smtClean="0"/>
              <a:t>05/12/2019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20AD-4F00-460C-A23E-CBCF86E5F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42251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7990F-13C4-4DD0-9549-2F97B9660D9D}" type="datetimeFigureOut">
              <a:rPr lang="fr-FR" smtClean="0"/>
              <a:t>05/12/2019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20AD-4F00-460C-A23E-CBCF86E5F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44584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7990F-13C4-4DD0-9549-2F97B9660D9D}" type="datetimeFigureOut">
              <a:rPr lang="fr-FR" smtClean="0"/>
              <a:t>05/12/2019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20AD-4F00-460C-A23E-CBCF86E5F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74693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7990F-13C4-4DD0-9549-2F97B9660D9D}" type="datetimeFigureOut">
              <a:rPr lang="fr-FR" smtClean="0"/>
              <a:t>05/12/2019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20AD-4F00-460C-A23E-CBCF86E5F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71121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7990F-13C4-4DD0-9549-2F97B9660D9D}" type="datetimeFigureOut">
              <a:rPr lang="fr-FR" smtClean="0"/>
              <a:t>05/12/2019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20AD-4F00-460C-A23E-CBCF86E5F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2741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47990F-13C4-4DD0-9549-2F97B9660D9D}" type="datetimeFigureOut">
              <a:rPr lang="fr-FR" smtClean="0"/>
              <a:t>05/12/2019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E820AD-4F00-460C-A23E-CBCF86E5F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73936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939"/>
          <a:stretch/>
        </p:blipFill>
        <p:spPr bwMode="auto">
          <a:xfrm>
            <a:off x="1" y="0"/>
            <a:ext cx="12192000" cy="6858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141494318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Grand écran</PresentationFormat>
  <Paragraphs>0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Company>CMAR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Cédric BINJAMIN [DD49]</dc:creator>
  <cp:lastModifiedBy>Cédric BINJAMIN [DD49]</cp:lastModifiedBy>
  <cp:revision>1</cp:revision>
  <dcterms:created xsi:type="dcterms:W3CDTF">2019-12-05T10:39:27Z</dcterms:created>
  <dcterms:modified xsi:type="dcterms:W3CDTF">2019-12-05T10:40:11Z</dcterms:modified>
</cp:coreProperties>
</file>