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1" r:id="rId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2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92" userDrawn="1">
          <p15:clr>
            <a:srgbClr val="A4A3A4"/>
          </p15:clr>
        </p15:guide>
        <p15:guide id="4" pos="7512" userDrawn="1">
          <p15:clr>
            <a:srgbClr val="A4A3A4"/>
          </p15:clr>
        </p15:guide>
        <p15:guide id="5" orient="horz" pos="216" userDrawn="1">
          <p15:clr>
            <a:srgbClr val="A4A3A4"/>
          </p15:clr>
        </p15:guide>
        <p15:guide id="6" orient="horz" pos="4032" userDrawn="1">
          <p15:clr>
            <a:srgbClr val="A4A3A4"/>
          </p15:clr>
        </p15:guide>
        <p15:guide id="7" orient="horz" pos="69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A6A6A6"/>
    <a:srgbClr val="7F7F7F"/>
    <a:srgbClr val="CE295E"/>
    <a:srgbClr val="F2F2F2"/>
    <a:srgbClr val="BFBFBF"/>
    <a:srgbClr val="E37777"/>
    <a:srgbClr val="64A4CA"/>
    <a:srgbClr val="66C5F3"/>
    <a:srgbClr val="F2C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710" y="58"/>
      </p:cViewPr>
      <p:guideLst>
        <p:guide orient="horz" pos="2424"/>
        <p:guide pos="3840"/>
        <p:guide pos="192"/>
        <p:guide pos="7512"/>
        <p:guide orient="horz" pos="216"/>
        <p:guide orient="horz" pos="4032"/>
        <p:guide orient="horz" pos="69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0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Très satisfait</c:v>
                </c:pt>
              </c:strCache>
            </c:strRef>
          </c:tx>
          <c:spPr>
            <a:solidFill>
              <a:srgbClr val="40404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fr-FR" sz="1197" b="1" i="0" u="none" strike="noStrike" kern="1200" baseline="0" noProof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Moyenne</c:v>
                </c:pt>
                <c:pt idx="1">
                  <c:v>Aquitaine Poitou-Charentes</c:v>
                </c:pt>
              </c:strCache>
            </c:strRef>
          </c:cat>
          <c:val>
            <c:numRef>
              <c:f>Sheet1!$B$2:$C$2</c:f>
              <c:numCache>
                <c:formatCode>0%</c:formatCode>
                <c:ptCount val="2"/>
                <c:pt idx="0">
                  <c:v>0.16887709991158267</c:v>
                </c:pt>
                <c:pt idx="1">
                  <c:v>0.1666666666666668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15-4FB2-9A47-7A8B2E07B7A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Assez satisfait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fr-FR" sz="1197" b="1" i="0" u="none" strike="noStrike" kern="1200" baseline="0" noProof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Moyenne</c:v>
                </c:pt>
                <c:pt idx="1">
                  <c:v>Aquitaine Poitou-Charentes</c:v>
                </c:pt>
              </c:strCache>
            </c:strRef>
          </c:cat>
          <c:val>
            <c:numRef>
              <c:f>Sheet1!$B$3:$C$3</c:f>
              <c:numCache>
                <c:formatCode>0%</c:formatCode>
                <c:ptCount val="2"/>
                <c:pt idx="0">
                  <c:v>0.66267867668729752</c:v>
                </c:pt>
                <c:pt idx="1">
                  <c:v>0.72222222222222254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15-4FB2-9A47-7A8B2E07B7A1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Peu satisfait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fr-FR" sz="1197" b="1" i="0" u="none" strike="noStrike" kern="1200" baseline="0" noProof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Moyenne</c:v>
                </c:pt>
                <c:pt idx="1">
                  <c:v>Aquitaine Poitou-Charentes</c:v>
                </c:pt>
              </c:strCache>
            </c:strRef>
          </c:cat>
          <c:val>
            <c:numRef>
              <c:f>Sheet1!$B$4:$C$4</c:f>
              <c:numCache>
                <c:formatCode>0%</c:formatCode>
                <c:ptCount val="2"/>
                <c:pt idx="0">
                  <c:v>0.15704575596816975</c:v>
                </c:pt>
                <c:pt idx="1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5F7-413B-A7B4-F64FDEBACA2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Pas du tout satisfait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fr-FR" sz="1197" b="1" i="0" u="none" strike="noStrike" kern="1200" baseline="0" noProof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Moyenne</c:v>
                </c:pt>
                <c:pt idx="1">
                  <c:v>Aquitaine Poitou-Charentes</c:v>
                </c:pt>
              </c:strCache>
            </c:strRef>
          </c:cat>
          <c:val>
            <c:numRef>
              <c:f>Sheet1!$B$5:$C$5</c:f>
              <c:numCache>
                <c:formatCode>0%</c:formatCode>
                <c:ptCount val="2"/>
                <c:pt idx="0">
                  <c:v>1.1398467432950194E-2</c:v>
                </c:pt>
                <c:pt idx="1">
                  <c:v>1.1111111111111118E-2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5F7-413B-A7B4-F64FDEBACA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799106480"/>
        <c:axId val="799110008"/>
      </c:barChart>
      <c:catAx>
        <c:axId val="7991064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fr-FR" sz="1197" b="0" i="0" u="none" strike="noStrike" kern="1200" baseline="0" noProof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9110008"/>
        <c:crosses val="autoZero"/>
        <c:auto val="1"/>
        <c:lblAlgn val="ctr"/>
        <c:lblOffset val="100"/>
        <c:noMultiLvlLbl val="0"/>
      </c:catAx>
      <c:valAx>
        <c:axId val="799110008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799106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4988320333908343"/>
          <c:y val="0.12216196494021261"/>
          <c:w val="0.72902293938463469"/>
          <c:h val="9.1666915435262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fr-FR" sz="1197" b="0" i="0" u="none" strike="noStrike" kern="1200" baseline="0" noProof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lang="fr-FR" noProof="0"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>
            <a:extLst>
              <a:ext uri="{FF2B5EF4-FFF2-40B4-BE49-F238E27FC236}">
                <a16:creationId xmlns:a16="http://schemas.microsoft.com/office/drawing/2014/main" id="{555DE61D-30EF-4C9B-8D44-E691F32398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68B3DF-723E-432F-969B-97B388C9E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D616270-690E-49A1-B76D-09755A848D0B}" type="datetime1">
              <a:rPr lang="fr-FR" smtClean="0"/>
              <a:t>07/04/2020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0D9C936-9EF8-46A3-B2D4-DE8362A54E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9F7898E-02B9-4C24-8F47-60A833CD361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723B91B-56FA-44FF-A036-17B4166BAD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2503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2E284A4-61CB-4CE6-B318-16855430C475}" type="datetime1">
              <a:rPr lang="fr-FR" noProof="0" smtClean="0"/>
              <a:t>07/04/2020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F48DEA9-6F4F-4540-9E5D-C6F39079AF72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13365918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7F48DEA9-6F4F-4540-9E5D-C6F39079AF7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568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9AFCD-CC86-4465-AD95-85D2B9349B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8607509-85B2-495C-82A8-989CA9862B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AB0AA9-8E90-484A-ADD9-31AA1A53D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4F5311-0082-474C-8C15-C5B51FABEDA4}" type="datetime1">
              <a:rPr lang="fr-FR" noProof="0" smtClean="0"/>
              <a:t>07/04/2020</a:t>
            </a:fld>
            <a:endParaRPr lang="fr-FR" noProof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78E9EE-6889-428D-B6A1-8BAC3E3F5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Votre logo ici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E1D2A5-6CD9-436C-958A-CC73AA34D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D50806-BABF-4915-9689-3B9956D1C75C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46556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758F3-6311-4BBF-9C0A-1ADA7A27E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5818"/>
            <a:ext cx="10515600" cy="498598"/>
          </a:xfrm>
        </p:spPr>
        <p:txBody>
          <a:bodyPr lIns="0" tIns="0" rIns="0" bIns="0" rtlCol="0" anchor="t">
            <a:spAutoFit/>
          </a:bodyPr>
          <a:lstStyle>
            <a:lvl1pPr algn="ctr">
              <a:defRPr sz="3600" cap="all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C86F3C5-5D77-43F9-92A6-DE0777BB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63187" y="6509710"/>
            <a:ext cx="1561696" cy="276999"/>
          </a:xfrm>
        </p:spPr>
        <p:txBody>
          <a:bodyPr rtlCol="0"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r-FR" noProof="0"/>
              <a:t>Votre logo ici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B4FB46-0511-4A20-A9DA-85B06B5DF611}"/>
              </a:ext>
            </a:extLst>
          </p:cNvPr>
          <p:cNvSpPr/>
          <p:nvPr userDrawn="1"/>
        </p:nvSpPr>
        <p:spPr>
          <a:xfrm>
            <a:off x="0" y="6511448"/>
            <a:ext cx="10263189" cy="2735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583AD1-0683-4B68-832E-79E5AC88DF1C}"/>
              </a:ext>
            </a:extLst>
          </p:cNvPr>
          <p:cNvSpPr/>
          <p:nvPr userDrawn="1"/>
        </p:nvSpPr>
        <p:spPr>
          <a:xfrm>
            <a:off x="11620500" y="525817"/>
            <a:ext cx="571500" cy="49244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sz="1000" noProof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angle 14">
            <a:extLst>
              <a:ext uri="{FF2B5EF4-FFF2-40B4-BE49-F238E27FC236}">
                <a16:creationId xmlns:a16="http://schemas.microsoft.com/office/drawing/2014/main" id="{9EB2F141-1AB9-4751-90A0-65BD481D8563}"/>
              </a:ext>
            </a:extLst>
          </p:cNvPr>
          <p:cNvSpPr/>
          <p:nvPr userDrawn="1"/>
        </p:nvSpPr>
        <p:spPr>
          <a:xfrm>
            <a:off x="11824884" y="6511448"/>
            <a:ext cx="367116" cy="2735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D94255E-A54B-4118-B827-E0382D3A0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6225" y="589475"/>
            <a:ext cx="428625" cy="365125"/>
          </a:xfrm>
        </p:spPr>
        <p:txBody>
          <a:bodyPr rtlCol="0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pPr rtl="0"/>
            <a:fld id="{0FD50806-BABF-4915-9689-3B9956D1C75C}" type="slidenum">
              <a:rPr lang="fr-FR" noProof="0" smtClean="0"/>
              <a:pPr/>
              <a:t>‹N°›</a:t>
            </a:fld>
            <a:endParaRPr lang="fr-FR" noProof="0"/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133619BB-9A09-40D9-A9F1-A026ABABCFBF}"/>
              </a:ext>
            </a:extLst>
          </p:cNvPr>
          <p:cNvGrpSpPr/>
          <p:nvPr userDrawn="1"/>
        </p:nvGrpSpPr>
        <p:grpSpPr>
          <a:xfrm>
            <a:off x="334126" y="6577411"/>
            <a:ext cx="1084573" cy="141598"/>
            <a:chOff x="334126" y="6490192"/>
            <a:chExt cx="1084573" cy="141598"/>
          </a:xfrm>
        </p:grpSpPr>
        <p:sp>
          <p:nvSpPr>
            <p:cNvPr id="17" name="Rectangle : Coins arrondis 16">
              <a:extLst>
                <a:ext uri="{FF2B5EF4-FFF2-40B4-BE49-F238E27FC236}">
                  <a16:creationId xmlns:a16="http://schemas.microsoft.com/office/drawing/2014/main" id="{606B9428-3B49-42EA-ACD3-FF049EF21512}"/>
                </a:ext>
              </a:extLst>
            </p:cNvPr>
            <p:cNvSpPr/>
            <p:nvPr/>
          </p:nvSpPr>
          <p:spPr>
            <a:xfrm rot="18900000" flipH="1">
              <a:off x="334126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rgbClr val="CE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18" name="Rectangle : Coins arrondis 17">
              <a:extLst>
                <a:ext uri="{FF2B5EF4-FFF2-40B4-BE49-F238E27FC236}">
                  <a16:creationId xmlns:a16="http://schemas.microsoft.com/office/drawing/2014/main" id="{A069E56F-ACCE-4A35-B24D-58EA37E4CEA1}"/>
                </a:ext>
              </a:extLst>
            </p:cNvPr>
            <p:cNvSpPr/>
            <p:nvPr/>
          </p:nvSpPr>
          <p:spPr>
            <a:xfrm rot="18900000" flipH="1">
              <a:off x="648451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19" name="Rectangle : Coins arrondis 18">
              <a:extLst>
                <a:ext uri="{FF2B5EF4-FFF2-40B4-BE49-F238E27FC236}">
                  <a16:creationId xmlns:a16="http://schemas.microsoft.com/office/drawing/2014/main" id="{5465AED1-A4C5-416C-90F3-39CC10CEEAF1}"/>
                </a:ext>
              </a:extLst>
            </p:cNvPr>
            <p:cNvSpPr/>
            <p:nvPr/>
          </p:nvSpPr>
          <p:spPr>
            <a:xfrm rot="18900000" flipH="1">
              <a:off x="962776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20" name="Rectangle : Coins arrondis 19">
              <a:extLst>
                <a:ext uri="{FF2B5EF4-FFF2-40B4-BE49-F238E27FC236}">
                  <a16:creationId xmlns:a16="http://schemas.microsoft.com/office/drawing/2014/main" id="{411431DD-99C5-48BB-92EB-730E9F76D556}"/>
                </a:ext>
              </a:extLst>
            </p:cNvPr>
            <p:cNvSpPr/>
            <p:nvPr/>
          </p:nvSpPr>
          <p:spPr>
            <a:xfrm rot="18900000" flipH="1">
              <a:off x="1277101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</p:grpSp>
    </p:spTree>
    <p:extLst>
      <p:ext uri="{BB962C8B-B14F-4D97-AF65-F5344CB8AC3E}">
        <p14:creationId xmlns:p14="http://schemas.microsoft.com/office/powerpoint/2010/main" val="1463828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3">
            <a:extLst>
              <a:ext uri="{FF2B5EF4-FFF2-40B4-BE49-F238E27FC236}">
                <a16:creationId xmlns:a16="http://schemas.microsoft.com/office/drawing/2014/main" id="{F7129C65-954E-43EB-9F6A-C97D1F58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63187" y="6509710"/>
            <a:ext cx="1561696" cy="276999"/>
          </a:xfrm>
        </p:spPr>
        <p:txBody>
          <a:bodyPr rtlCol="0"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fr-FR" noProof="0"/>
              <a:t>Votre logo ici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C9F7F1-EEC7-46BD-A1BF-A84E2080AB06}"/>
              </a:ext>
            </a:extLst>
          </p:cNvPr>
          <p:cNvSpPr/>
          <p:nvPr userDrawn="1"/>
        </p:nvSpPr>
        <p:spPr>
          <a:xfrm>
            <a:off x="0" y="6511448"/>
            <a:ext cx="10263189" cy="2735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697E84-B24C-45E1-B5E2-2055DC460E2B}"/>
              </a:ext>
            </a:extLst>
          </p:cNvPr>
          <p:cNvSpPr/>
          <p:nvPr userDrawn="1"/>
        </p:nvSpPr>
        <p:spPr>
          <a:xfrm>
            <a:off x="11620500" y="525817"/>
            <a:ext cx="571500" cy="49244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sz="1000" noProof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 12">
            <a:extLst>
              <a:ext uri="{FF2B5EF4-FFF2-40B4-BE49-F238E27FC236}">
                <a16:creationId xmlns:a16="http://schemas.microsoft.com/office/drawing/2014/main" id="{CA86CD30-C1F7-4F1C-A2BE-296375984BEE}"/>
              </a:ext>
            </a:extLst>
          </p:cNvPr>
          <p:cNvSpPr/>
          <p:nvPr userDrawn="1"/>
        </p:nvSpPr>
        <p:spPr>
          <a:xfrm>
            <a:off x="11824884" y="6511448"/>
            <a:ext cx="367116" cy="2735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4" name="Espace réservé du numéro de diapositive 4">
            <a:extLst>
              <a:ext uri="{FF2B5EF4-FFF2-40B4-BE49-F238E27FC236}">
                <a16:creationId xmlns:a16="http://schemas.microsoft.com/office/drawing/2014/main" id="{CBA262D7-A96F-4408-8F02-4886014BC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6225" y="589475"/>
            <a:ext cx="419100" cy="365125"/>
          </a:xfrm>
        </p:spPr>
        <p:txBody>
          <a:bodyPr rtlCol="0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pPr rtl="0"/>
            <a:fld id="{0FD50806-BABF-4915-9689-3B9956D1C75C}" type="slidenum">
              <a:rPr lang="fr-FR" noProof="0" smtClean="0"/>
              <a:pPr/>
              <a:t>‹N°›</a:t>
            </a:fld>
            <a:endParaRPr lang="fr-FR" noProof="0"/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75309FA6-F672-455E-955D-B63C2E15B767}"/>
              </a:ext>
            </a:extLst>
          </p:cNvPr>
          <p:cNvGrpSpPr/>
          <p:nvPr userDrawn="1"/>
        </p:nvGrpSpPr>
        <p:grpSpPr>
          <a:xfrm>
            <a:off x="334126" y="6577411"/>
            <a:ext cx="1084573" cy="141598"/>
            <a:chOff x="334126" y="6490192"/>
            <a:chExt cx="1084573" cy="141598"/>
          </a:xfrm>
        </p:grpSpPr>
        <p:sp>
          <p:nvSpPr>
            <p:cNvPr id="16" name="Rectangle : Coins arrondis 15">
              <a:extLst>
                <a:ext uri="{FF2B5EF4-FFF2-40B4-BE49-F238E27FC236}">
                  <a16:creationId xmlns:a16="http://schemas.microsoft.com/office/drawing/2014/main" id="{14FEBCF0-94B1-404B-8C9F-2DCA574C8B2D}"/>
                </a:ext>
              </a:extLst>
            </p:cNvPr>
            <p:cNvSpPr/>
            <p:nvPr/>
          </p:nvSpPr>
          <p:spPr>
            <a:xfrm rot="18900000" flipH="1">
              <a:off x="334126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rgbClr val="CE29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17" name="Rectangle : Coins arrondis 16">
              <a:extLst>
                <a:ext uri="{FF2B5EF4-FFF2-40B4-BE49-F238E27FC236}">
                  <a16:creationId xmlns:a16="http://schemas.microsoft.com/office/drawing/2014/main" id="{A76D0EC6-9588-45EE-90D4-6E4C69D39683}"/>
                </a:ext>
              </a:extLst>
            </p:cNvPr>
            <p:cNvSpPr/>
            <p:nvPr/>
          </p:nvSpPr>
          <p:spPr>
            <a:xfrm rot="18900000" flipH="1">
              <a:off x="648451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18" name="Rectangle : Coins arrondis 17">
              <a:extLst>
                <a:ext uri="{FF2B5EF4-FFF2-40B4-BE49-F238E27FC236}">
                  <a16:creationId xmlns:a16="http://schemas.microsoft.com/office/drawing/2014/main" id="{987DA7BA-10C8-4993-9A03-3A5333A3916C}"/>
                </a:ext>
              </a:extLst>
            </p:cNvPr>
            <p:cNvSpPr/>
            <p:nvPr/>
          </p:nvSpPr>
          <p:spPr>
            <a:xfrm rot="18900000" flipH="1">
              <a:off x="962776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  <p:sp>
          <p:nvSpPr>
            <p:cNvPr id="19" name="Rectangle : Coins arrondis 18">
              <a:extLst>
                <a:ext uri="{FF2B5EF4-FFF2-40B4-BE49-F238E27FC236}">
                  <a16:creationId xmlns:a16="http://schemas.microsoft.com/office/drawing/2014/main" id="{19BB0092-77B4-406B-A737-5C223E99A5A5}"/>
                </a:ext>
              </a:extLst>
            </p:cNvPr>
            <p:cNvSpPr/>
            <p:nvPr/>
          </p:nvSpPr>
          <p:spPr>
            <a:xfrm rot="18900000" flipH="1">
              <a:off x="1277101" y="6490192"/>
              <a:ext cx="141598" cy="141598"/>
            </a:xfrm>
            <a:prstGeom prst="roundRect">
              <a:avLst>
                <a:gd name="adj" fmla="val 1108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1381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9784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>
            <a:extLst>
              <a:ext uri="{FF2B5EF4-FFF2-40B4-BE49-F238E27FC236}">
                <a16:creationId xmlns:a16="http://schemas.microsoft.com/office/drawing/2014/main" id="{79759117-0F16-48ED-9718-C5D09846F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B745ED-7A57-4683-810C-5E5003926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65B1BF-AD50-4239-805D-33B3AEE528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95028CE-1BE9-409B-AC17-6C7A63024769}" type="datetime1">
              <a:rPr lang="fr-FR" noProof="0" smtClean="0"/>
              <a:t>07/04/2020</a:t>
            </a:fld>
            <a:endParaRPr lang="fr-FR" noProof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879871-3CD6-4A1B-A275-2552C7EBCF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fr-FR" noProof="0"/>
              <a:t>Votre logo ici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081636-41B2-41A0-9EEE-E0104F8887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0FD50806-BABF-4915-9689-3B9956D1C75C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116634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Graphique 16" descr="Ceci est un graphique. ">
            <a:extLst>
              <a:ext uri="{FF2B5EF4-FFF2-40B4-BE49-F238E27FC236}">
                <a16:creationId xmlns:a16="http://schemas.microsoft.com/office/drawing/2014/main" id="{18CE4845-D1D1-4E87-AAAF-B518DB8579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6495861"/>
              </p:ext>
            </p:extLst>
          </p:nvPr>
        </p:nvGraphicFramePr>
        <p:xfrm>
          <a:off x="839771" y="2108326"/>
          <a:ext cx="9991724" cy="3014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Forme libre : Forme 59">
            <a:extLst>
              <a:ext uri="{FF2B5EF4-FFF2-40B4-BE49-F238E27FC236}">
                <a16:creationId xmlns:a16="http://schemas.microsoft.com/office/drawing/2014/main" id="{8AFA9225-189E-46DC-BDA1-C08D56D0BD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10506497" y="-18450"/>
            <a:ext cx="1685503" cy="1288708"/>
          </a:xfrm>
          <a:custGeom>
            <a:avLst/>
            <a:gdLst>
              <a:gd name="connsiteX0" fmla="*/ 167913 w 1685503"/>
              <a:gd name="connsiteY0" fmla="*/ 0 h 1288708"/>
              <a:gd name="connsiteX1" fmla="*/ 1685503 w 1685503"/>
              <a:gd name="connsiteY1" fmla="*/ 0 h 1288708"/>
              <a:gd name="connsiteX2" fmla="*/ 1685503 w 1685503"/>
              <a:gd name="connsiteY2" fmla="*/ 724000 h 1288708"/>
              <a:gd name="connsiteX3" fmla="*/ 1172233 w 1685503"/>
              <a:gd name="connsiteY3" fmla="*/ 1237270 h 1288708"/>
              <a:gd name="connsiteX4" fmla="*/ 923865 w 1685503"/>
              <a:gd name="connsiteY4" fmla="*/ 1237270 h 1288708"/>
              <a:gd name="connsiteX5" fmla="*/ 51438 w 1685503"/>
              <a:gd name="connsiteY5" fmla="*/ 364843 h 1288708"/>
              <a:gd name="connsiteX6" fmla="*/ 51438 w 1685503"/>
              <a:gd name="connsiteY6" fmla="*/ 116475 h 1288708"/>
              <a:gd name="connsiteX7" fmla="*/ 167913 w 1685503"/>
              <a:gd name="connsiteY7" fmla="*/ 0 h 1288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85503" h="1288708">
                <a:moveTo>
                  <a:pt x="167913" y="0"/>
                </a:moveTo>
                <a:lnTo>
                  <a:pt x="1685503" y="0"/>
                </a:lnTo>
                <a:lnTo>
                  <a:pt x="1685503" y="724000"/>
                </a:lnTo>
                <a:lnTo>
                  <a:pt x="1172233" y="1237270"/>
                </a:lnTo>
                <a:cubicBezTo>
                  <a:pt x="1103648" y="1305855"/>
                  <a:pt x="992450" y="1305855"/>
                  <a:pt x="923865" y="1237270"/>
                </a:cubicBezTo>
                <a:lnTo>
                  <a:pt x="51438" y="364843"/>
                </a:lnTo>
                <a:cubicBezTo>
                  <a:pt x="-17147" y="296258"/>
                  <a:pt x="-17147" y="185060"/>
                  <a:pt x="51438" y="116475"/>
                </a:cubicBezTo>
                <a:lnTo>
                  <a:pt x="167913" y="0"/>
                </a:lnTo>
                <a:close/>
              </a:path>
            </a:pathLst>
          </a:custGeom>
          <a:solidFill>
            <a:srgbClr val="CE295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1"/>
          </a:p>
        </p:txBody>
      </p:sp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7CB34685-6233-45F0-A804-08BC09D44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" dirty="0"/>
              <a:t>Diapositive 6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D50806-BABF-4915-9689-3B9956D1C75C}" type="slidenum">
              <a:rPr lang="fr-FR" noProof="1" dirty="0" smtClean="0"/>
              <a:pPr rtl="0"/>
              <a:t>1</a:t>
            </a:fld>
            <a:endParaRPr lang="fr-FR" noProof="1"/>
          </a:p>
        </p:txBody>
      </p:sp>
    </p:spTree>
    <p:extLst>
      <p:ext uri="{BB962C8B-B14F-4D97-AF65-F5344CB8AC3E}">
        <p14:creationId xmlns:p14="http://schemas.microsoft.com/office/powerpoint/2010/main" val="204410031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Custom 14">
      <a:dk1>
        <a:srgbClr val="000000"/>
      </a:dk1>
      <a:lt1>
        <a:srgbClr val="FFFFFF"/>
      </a:lt1>
      <a:dk2>
        <a:srgbClr val="000073"/>
      </a:dk2>
      <a:lt2>
        <a:srgbClr val="FFE6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563C1"/>
      </a:hlink>
      <a:folHlink>
        <a:srgbClr val="954F72"/>
      </a:folHlink>
    </a:clrScheme>
    <a:fontScheme name="Modern 01">
      <a:majorFont>
        <a:latin typeface="Century Gothic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7542798_TF66676778" id="{5F7E68CC-9BB8-45F9-98FF-F72DC7474DBB}" vid="{5B8AFD24-AD3C-468B-AB5E-786E7F3A5F6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61A1251-DA89-493A-8204-679220DD13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EC375F-F377-4CDC-ADF0-CC8811D177D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1B0ABC2-BF39-4F70-A7AD-9DFBD1D272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Tableau de bord de 24Slides</Template>
  <TotalTime>0</TotalTime>
  <Words>4</Words>
  <Application>Microsoft Office PowerPoint</Application>
  <PresentationFormat>Grand écran</PresentationFormat>
  <Paragraphs>3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Segoe UI Light</vt:lpstr>
      <vt:lpstr>Thème Office</vt:lpstr>
      <vt:lpstr>Diapositive 6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2020-03-13T10:36:37Z</dcterms:created>
  <dcterms:modified xsi:type="dcterms:W3CDTF">2020-04-07T16:19:28Z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SIP_Label_48a19f0c-bea1-442e-a475-ed109d9ec508_Enabled">
    <vt:lpwstr>True</vt:lpwstr>
  </property>
  <property fmtid="{D5CDD505-2E9C-101B-9397-08002B2CF9AE}" pid="4" name="MSIP_Label_48a19f0c-bea1-442e-a475-ed109d9ec508_SiteId">
    <vt:lpwstr>d5bb6d35-8a82-4329-b49a-5030bd6497ab</vt:lpwstr>
  </property>
  <property fmtid="{D5CDD505-2E9C-101B-9397-08002B2CF9AE}" pid="5" name="MSIP_Label_48a19f0c-bea1-442e-a475-ed109d9ec508_Owner">
    <vt:lpwstr>Laurent.GAUDRY@bpce.fr</vt:lpwstr>
  </property>
  <property fmtid="{D5CDD505-2E9C-101B-9397-08002B2CF9AE}" pid="6" name="MSIP_Label_48a19f0c-bea1-442e-a475-ed109d9ec508_SetDate">
    <vt:lpwstr>2020-03-13T10:37:08.6038120Z</vt:lpwstr>
  </property>
  <property fmtid="{D5CDD505-2E9C-101B-9397-08002B2CF9AE}" pid="7" name="MSIP_Label_48a19f0c-bea1-442e-a475-ed109d9ec508_Name">
    <vt:lpwstr>C2 - Interne BPCE</vt:lpwstr>
  </property>
  <property fmtid="{D5CDD505-2E9C-101B-9397-08002B2CF9AE}" pid="8" name="MSIP_Label_48a19f0c-bea1-442e-a475-ed109d9ec508_Application">
    <vt:lpwstr>Microsoft Azure Information Protection</vt:lpwstr>
  </property>
  <property fmtid="{D5CDD505-2E9C-101B-9397-08002B2CF9AE}" pid="9" name="MSIP_Label_48a19f0c-bea1-442e-a475-ed109d9ec508_Extended_MSFT_Method">
    <vt:lpwstr>Automatic</vt:lpwstr>
  </property>
  <property fmtid="{D5CDD505-2E9C-101B-9397-08002B2CF9AE}" pid="10" name="Sensitivity">
    <vt:lpwstr>C2 - Interne BPCE</vt:lpwstr>
  </property>
</Properties>
</file>