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0" r:id="rId4"/>
    <p:sldId id="256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5" d="100"/>
          <a:sy n="55" d="100"/>
        </p:scale>
        <p:origin x="355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B8582C-802B-1DBB-F6E5-751AA5DB3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C3EBB8C-6B9F-EDEB-3A26-1551CC5999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9A01322-24DA-C2E2-45ED-D5A259E61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FBC48A-21BC-72BC-1287-0A7581884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AEE28E-4D02-C200-9B44-7A7E66CC8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999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6E9155-DFD9-B9FA-E9B5-CFEDF11EE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2381E86-6A3F-E8FE-A533-C64F9235BE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FDBFE1-8F07-013E-E17F-78198B721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0A76A6-18B5-88C8-9EC8-3543DB726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162984-3D0C-A2A3-0FA1-CA249095C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855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039757D-C8B2-4AF4-8EEB-89D036EEF3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FF11A27-4E20-0728-E6C7-667FFC863E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011B5A-47F5-D8C6-8058-5081D6E0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7525C4-3E99-8707-2DDF-9E4B80A9F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19E234-C654-462B-10FA-AEA3DA64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33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D472EA-96DE-5936-A95A-B75C1436D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A4BF642-3838-B947-B321-EB67C7A53A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AD86C5-D883-108C-1CD4-EA292B44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FB8874-97BB-EF01-C878-BB4951357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91569C6-F330-45F4-0199-DDDD9EBD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070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BA9269-80EB-8B8C-201D-603F4D769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130D04-0228-EBAC-5AA1-E62C92C58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5EE295-B365-0985-391C-24F5F21CC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7910C6-33BA-EAC0-BE28-29267E1A4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FDE18E-CAB2-D121-0CD2-B86BA0225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513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B319D-132E-EF89-E1D1-46C0FE8EC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35954CE-E495-ED43-B3F4-9B006D9B71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6E3A3F-A88A-E7B0-CCD9-8F186E5CB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10365D6-5288-2458-B4C8-8E5FE2ACA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1E0D594-620E-940B-1689-118B86434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5352615-DC21-B515-FC39-508837C19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871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22FE94-43B3-08CE-E8D2-FAEBA0F16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098D2D-DE83-39C9-5584-E0006616A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94C3D6B-44A1-1AA1-BC24-B66FB7783D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E57133F-397C-00A0-0384-4F5AC3931B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9F64B4-B968-68D2-976B-1D058694C1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B7F5988-AB02-8FF4-E7AE-D6204D5D2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57CEF66-B4C6-FB84-6937-F9AD3C5DA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06DFF7-CB4D-0D35-8057-679453D20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572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C8548F-05F4-7F68-9EF9-47899E480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42EC82B-95E1-A8DB-969E-169EE664B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86CD56-1EB1-EB29-5337-427A515F9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11941F8-324D-4341-8A63-E3E7EF24C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99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7E31140-BE2E-D304-C09D-CC75C532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F9FF2EC-6069-9494-1479-DB9D7DA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EFCEE3-6C14-E096-DA48-D7B4E82E8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09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57FA58-3647-03D5-1613-C5E5A8BD6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78F658-CFB3-CD75-839B-D588B6AC8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64485E8-48D1-98D2-59D0-9598EFBEA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7AC215-BA79-22EA-9EA7-2AC28744D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BF93C6-E5F5-3077-0EF8-3CCFE9606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0ADBF1-AE8B-CE32-E097-46A3F4D1E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969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8CD877-5C2A-C68D-2624-DD0960B95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D0C9D64-B3F0-BB6C-444F-84FDD1D04B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CCAFBC3-16D3-FEAA-3CC8-E469C6BB3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E2592FF-F056-FB3F-A043-70292745C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E7FE8C-72CE-F843-3712-E43D1728F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7AA9721-3D04-6B60-A054-1C3FA1EAD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636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35E76D5-4F62-B960-AC25-C14C69A7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E6A85A-8D01-9E47-05B2-F9F7E6017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769954-8570-CE3C-6433-0A03ED9C19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09EBF-EF42-4F57-A3CF-2BDAB4C83EFA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9AF7A25-C03E-C86E-F424-EC80B9F7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1437D53-CEE1-C4C1-C306-B2048E6A4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78558-0175-4097-8DF6-E876F966B0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926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UPLE AGE 2">
            <a:extLst>
              <a:ext uri="{FF2B5EF4-FFF2-40B4-BE49-F238E27FC236}">
                <a16:creationId xmlns:a16="http://schemas.microsoft.com/office/drawing/2014/main" id="{392913AF-01A5-C11D-2C36-134A01998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2996" y="4941261"/>
            <a:ext cx="841321" cy="1079086"/>
          </a:xfrm>
          <a:prstGeom prst="rect">
            <a:avLst/>
          </a:prstGeom>
        </p:spPr>
      </p:pic>
      <p:pic>
        <p:nvPicPr>
          <p:cNvPr id="19" name="MAIL 2">
            <a:extLst>
              <a:ext uri="{FF2B5EF4-FFF2-40B4-BE49-F238E27FC236}">
                <a16:creationId xmlns:a16="http://schemas.microsoft.com/office/drawing/2014/main" id="{F39C1204-CB6F-AA9B-B7AA-362DEC3E6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219" y="4897363"/>
            <a:ext cx="1085182" cy="1079086"/>
          </a:xfrm>
          <a:prstGeom prst="rect">
            <a:avLst/>
          </a:prstGeom>
        </p:spPr>
      </p:pic>
      <p:pic>
        <p:nvPicPr>
          <p:cNvPr id="18" name="RDV CLIC 2">
            <a:extLst>
              <a:ext uri="{FF2B5EF4-FFF2-40B4-BE49-F238E27FC236}">
                <a16:creationId xmlns:a16="http://schemas.microsoft.com/office/drawing/2014/main" id="{4AC2A0B1-4F86-2254-8496-FA5B8C9346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331" y="4948679"/>
            <a:ext cx="1085182" cy="1079086"/>
          </a:xfrm>
          <a:prstGeom prst="rect">
            <a:avLst/>
          </a:prstGeom>
        </p:spPr>
      </p:pic>
      <p:pic>
        <p:nvPicPr>
          <p:cNvPr id="17" name="AIDANT 2">
            <a:extLst>
              <a:ext uri="{FF2B5EF4-FFF2-40B4-BE49-F238E27FC236}">
                <a16:creationId xmlns:a16="http://schemas.microsoft.com/office/drawing/2014/main" id="{B1414169-5364-DEBE-6C74-02C01AACD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212" y="4883551"/>
            <a:ext cx="896190" cy="1079086"/>
          </a:xfrm>
          <a:prstGeom prst="rect">
            <a:avLst/>
          </a:prstGeom>
        </p:spPr>
      </p:pic>
      <p:pic>
        <p:nvPicPr>
          <p:cNvPr id="16" name="MAISON 2">
            <a:extLst>
              <a:ext uri="{FF2B5EF4-FFF2-40B4-BE49-F238E27FC236}">
                <a16:creationId xmlns:a16="http://schemas.microsoft.com/office/drawing/2014/main" id="{1C6B1A7A-7CF7-D8FB-2CFE-C578F2AF92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0541" y="3501576"/>
            <a:ext cx="1085182" cy="1079086"/>
          </a:xfrm>
          <a:prstGeom prst="rect">
            <a:avLst/>
          </a:prstGeom>
        </p:spPr>
      </p:pic>
      <p:pic>
        <p:nvPicPr>
          <p:cNvPr id="14" name="CARTE CLIC 2">
            <a:extLst>
              <a:ext uri="{FF2B5EF4-FFF2-40B4-BE49-F238E27FC236}">
                <a16:creationId xmlns:a16="http://schemas.microsoft.com/office/drawing/2014/main" id="{8F07E06D-A000-254C-DD89-72EF4A4336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1191" y="3421067"/>
            <a:ext cx="1018120" cy="1079086"/>
          </a:xfrm>
          <a:prstGeom prst="rect">
            <a:avLst/>
          </a:prstGeom>
        </p:spPr>
      </p:pic>
      <p:pic>
        <p:nvPicPr>
          <p:cNvPr id="13" name="MAIL 1" descr="Adresse de courrier avec un remplissage uni">
            <a:extLst>
              <a:ext uri="{FF2B5EF4-FFF2-40B4-BE49-F238E27FC236}">
                <a16:creationId xmlns:a16="http://schemas.microsoft.com/office/drawing/2014/main" id="{76604585-0263-F9FA-EE08-AA740DFF5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75269" y="3372198"/>
            <a:ext cx="1080000" cy="1080000"/>
          </a:xfrm>
          <a:prstGeom prst="rect">
            <a:avLst/>
          </a:prstGeom>
        </p:spPr>
      </p:pic>
      <p:pic>
        <p:nvPicPr>
          <p:cNvPr id="12" name="AGE 2">
            <a:extLst>
              <a:ext uri="{FF2B5EF4-FFF2-40B4-BE49-F238E27FC236}">
                <a16:creationId xmlns:a16="http://schemas.microsoft.com/office/drawing/2014/main" id="{D21DB5F4-8600-7C57-3849-9E5DC22955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7168" y="3372198"/>
            <a:ext cx="1079086" cy="1079086"/>
          </a:xfrm>
          <a:prstGeom prst="rect">
            <a:avLst/>
          </a:prstGeom>
        </p:spPr>
      </p:pic>
      <p:pic>
        <p:nvPicPr>
          <p:cNvPr id="11" name="AIDANT 1">
            <a:extLst>
              <a:ext uri="{FF2B5EF4-FFF2-40B4-BE49-F238E27FC236}">
                <a16:creationId xmlns:a16="http://schemas.microsoft.com/office/drawing/2014/main" id="{F01BEAFA-4673-B48A-E7EE-EF506E6D4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562" y="2154827"/>
            <a:ext cx="896190" cy="1079086"/>
          </a:xfrm>
          <a:prstGeom prst="rect">
            <a:avLst/>
          </a:prstGeom>
        </p:spPr>
      </p:pic>
      <p:pic>
        <p:nvPicPr>
          <p:cNvPr id="10" name="AGE 1" descr="Gâteau contour">
            <a:extLst>
              <a:ext uri="{FF2B5EF4-FFF2-40B4-BE49-F238E27FC236}">
                <a16:creationId xmlns:a16="http://schemas.microsoft.com/office/drawing/2014/main" id="{7A96BD6C-F395-E293-D832-F1EF78D145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99723" y="2009944"/>
            <a:ext cx="1080000" cy="1080000"/>
          </a:xfrm>
          <a:prstGeom prst="rect">
            <a:avLst/>
          </a:prstGeom>
        </p:spPr>
      </p:pic>
      <p:pic>
        <p:nvPicPr>
          <p:cNvPr id="9" name="MAISON 1">
            <a:extLst>
              <a:ext uri="{FF2B5EF4-FFF2-40B4-BE49-F238E27FC236}">
                <a16:creationId xmlns:a16="http://schemas.microsoft.com/office/drawing/2014/main" id="{3B3A1EFF-FDD3-33A7-BCED-412090EA06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62741" y="2019210"/>
            <a:ext cx="1079086" cy="1079086"/>
          </a:xfrm>
          <a:prstGeom prst="rect">
            <a:avLst/>
          </a:prstGeom>
        </p:spPr>
      </p:pic>
      <p:pic>
        <p:nvPicPr>
          <p:cNvPr id="8" name="APPEL 2">
            <a:extLst>
              <a:ext uri="{FF2B5EF4-FFF2-40B4-BE49-F238E27FC236}">
                <a16:creationId xmlns:a16="http://schemas.microsoft.com/office/drawing/2014/main" id="{88A14B10-0A47-1674-4BB6-6B5F49D435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7168" y="2019210"/>
            <a:ext cx="1079086" cy="1079086"/>
          </a:xfrm>
          <a:prstGeom prst="rect">
            <a:avLst/>
          </a:prstGeom>
        </p:spPr>
      </p:pic>
      <p:pic>
        <p:nvPicPr>
          <p:cNvPr id="7" name="APPEL 1" descr="Centre d’appels avec un remplissage uni">
            <a:extLst>
              <a:ext uri="{FF2B5EF4-FFF2-40B4-BE49-F238E27FC236}">
                <a16:creationId xmlns:a16="http://schemas.microsoft.com/office/drawing/2014/main" id="{83B45A66-B078-FBAC-09D2-ECFE16FFB0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00308" y="685576"/>
            <a:ext cx="1080000" cy="1080000"/>
          </a:xfrm>
          <a:prstGeom prst="rect">
            <a:avLst/>
          </a:prstGeom>
        </p:spPr>
      </p:pic>
      <p:pic>
        <p:nvPicPr>
          <p:cNvPr id="6" name="COUPLE AGE 1">
            <a:extLst>
              <a:ext uri="{FF2B5EF4-FFF2-40B4-BE49-F238E27FC236}">
                <a16:creationId xmlns:a16="http://schemas.microsoft.com/office/drawing/2014/main" id="{6A080B2A-CA18-8A0B-B23D-A24EA3683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708" y="699355"/>
            <a:ext cx="841321" cy="1079086"/>
          </a:xfrm>
          <a:prstGeom prst="rect">
            <a:avLst/>
          </a:prstGeom>
        </p:spPr>
      </p:pic>
      <p:pic>
        <p:nvPicPr>
          <p:cNvPr id="5" name="RDV CLIC 1">
            <a:extLst>
              <a:ext uri="{FF2B5EF4-FFF2-40B4-BE49-F238E27FC236}">
                <a16:creationId xmlns:a16="http://schemas.microsoft.com/office/drawing/2014/main" id="{412C2856-3347-BA6E-57FB-B195C7A1715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50115" y="730851"/>
            <a:ext cx="1080000" cy="1080000"/>
          </a:xfrm>
          <a:prstGeom prst="rect">
            <a:avLst/>
          </a:prstGeom>
        </p:spPr>
      </p:pic>
      <p:pic>
        <p:nvPicPr>
          <p:cNvPr id="4" name="CARTE CLIC 1">
            <a:extLst>
              <a:ext uri="{FF2B5EF4-FFF2-40B4-BE49-F238E27FC236}">
                <a16:creationId xmlns:a16="http://schemas.microsoft.com/office/drawing/2014/main" id="{EAFC9246-A5BA-EBE2-CA43-4254C12BAD9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14623" y="682985"/>
            <a:ext cx="1018120" cy="1085182"/>
          </a:xfrm>
          <a:prstGeom prst="rect">
            <a:avLst/>
          </a:prstGeom>
        </p:spPr>
      </p:pic>
      <p:pic>
        <p:nvPicPr>
          <p:cNvPr id="21" name="FACE CARTE CLIC 1">
            <a:extLst>
              <a:ext uri="{FF2B5EF4-FFF2-40B4-BE49-F238E27FC236}">
                <a16:creationId xmlns:a16="http://schemas.microsoft.com/office/drawing/2014/main" id="{B4D157BD-3799-E0D2-60D1-A775B4D9072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2022" y="561036"/>
            <a:ext cx="1261981" cy="1481456"/>
          </a:xfrm>
          <a:prstGeom prst="rect">
            <a:avLst/>
          </a:prstGeom>
        </p:spPr>
      </p:pic>
      <p:pic>
        <p:nvPicPr>
          <p:cNvPr id="22" name="FACE RDV CLIC 1">
            <a:extLst>
              <a:ext uri="{FF2B5EF4-FFF2-40B4-BE49-F238E27FC236}">
                <a16:creationId xmlns:a16="http://schemas.microsoft.com/office/drawing/2014/main" id="{EE2323AB-6519-28B5-3118-0CF06A97F1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75947" y="582820"/>
            <a:ext cx="1261981" cy="1481456"/>
          </a:xfrm>
          <a:prstGeom prst="rect">
            <a:avLst/>
          </a:prstGeom>
        </p:spPr>
      </p:pic>
      <p:pic>
        <p:nvPicPr>
          <p:cNvPr id="23" name="FACE COUPLE AGE 1">
            <a:extLst>
              <a:ext uri="{FF2B5EF4-FFF2-40B4-BE49-F238E27FC236}">
                <a16:creationId xmlns:a16="http://schemas.microsoft.com/office/drawing/2014/main" id="{D5CC1F55-7214-170C-E979-5F9DD9AD68B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29212" y="573389"/>
            <a:ext cx="1261981" cy="1481456"/>
          </a:xfrm>
          <a:prstGeom prst="rect">
            <a:avLst/>
          </a:prstGeom>
        </p:spPr>
      </p:pic>
      <p:pic>
        <p:nvPicPr>
          <p:cNvPr id="24" name="FACE APPEL 1">
            <a:extLst>
              <a:ext uri="{FF2B5EF4-FFF2-40B4-BE49-F238E27FC236}">
                <a16:creationId xmlns:a16="http://schemas.microsoft.com/office/drawing/2014/main" id="{2786930D-AB20-FB84-6A08-EB07ECD1CB4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63137" y="582820"/>
            <a:ext cx="1261981" cy="1481456"/>
          </a:xfrm>
          <a:prstGeom prst="rect">
            <a:avLst/>
          </a:prstGeom>
        </p:spPr>
      </p:pic>
      <p:pic>
        <p:nvPicPr>
          <p:cNvPr id="25" name="FACE APPEL 2">
            <a:extLst>
              <a:ext uri="{FF2B5EF4-FFF2-40B4-BE49-F238E27FC236}">
                <a16:creationId xmlns:a16="http://schemas.microsoft.com/office/drawing/2014/main" id="{DEC58DEE-3741-2D4F-E8F8-C3C78A5DB8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3454" y="1947544"/>
            <a:ext cx="1261981" cy="1481456"/>
          </a:xfrm>
          <a:prstGeom prst="rect">
            <a:avLst/>
          </a:prstGeom>
        </p:spPr>
      </p:pic>
      <p:pic>
        <p:nvPicPr>
          <p:cNvPr id="26" name="FACE MAISON 1">
            <a:extLst>
              <a:ext uri="{FF2B5EF4-FFF2-40B4-BE49-F238E27FC236}">
                <a16:creationId xmlns:a16="http://schemas.microsoft.com/office/drawing/2014/main" id="{02078B57-ACF5-4807-56E3-942A7A32A31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29160" y="1938151"/>
            <a:ext cx="1261981" cy="1481456"/>
          </a:xfrm>
          <a:prstGeom prst="rect">
            <a:avLst/>
          </a:prstGeom>
        </p:spPr>
      </p:pic>
      <p:pic>
        <p:nvPicPr>
          <p:cNvPr id="27" name="FACE AGE 1">
            <a:extLst>
              <a:ext uri="{FF2B5EF4-FFF2-40B4-BE49-F238E27FC236}">
                <a16:creationId xmlns:a16="http://schemas.microsoft.com/office/drawing/2014/main" id="{5C87C78D-21E6-890E-88E4-0858F18812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55269" y="1947544"/>
            <a:ext cx="1261981" cy="1481456"/>
          </a:xfrm>
          <a:prstGeom prst="rect">
            <a:avLst/>
          </a:prstGeom>
        </p:spPr>
      </p:pic>
      <p:pic>
        <p:nvPicPr>
          <p:cNvPr id="28" name="FACE AIDANT 1">
            <a:extLst>
              <a:ext uri="{FF2B5EF4-FFF2-40B4-BE49-F238E27FC236}">
                <a16:creationId xmlns:a16="http://schemas.microsoft.com/office/drawing/2014/main" id="{78347BFB-F4D6-81C4-3435-B7C99D0742C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88516" y="1975067"/>
            <a:ext cx="1261981" cy="1481456"/>
          </a:xfrm>
          <a:prstGeom prst="rect">
            <a:avLst/>
          </a:prstGeom>
        </p:spPr>
      </p:pic>
      <p:pic>
        <p:nvPicPr>
          <p:cNvPr id="29" name="FACE AGE 2">
            <a:extLst>
              <a:ext uri="{FF2B5EF4-FFF2-40B4-BE49-F238E27FC236}">
                <a16:creationId xmlns:a16="http://schemas.microsoft.com/office/drawing/2014/main" id="{47B54A4C-A393-CFE9-2D88-A00C45EBBEB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9656" y="3351509"/>
            <a:ext cx="1261981" cy="1481456"/>
          </a:xfrm>
          <a:prstGeom prst="rect">
            <a:avLst/>
          </a:prstGeom>
        </p:spPr>
      </p:pic>
      <p:pic>
        <p:nvPicPr>
          <p:cNvPr id="30" name="FACE MAIL 1">
            <a:extLst>
              <a:ext uri="{FF2B5EF4-FFF2-40B4-BE49-F238E27FC236}">
                <a16:creationId xmlns:a16="http://schemas.microsoft.com/office/drawing/2014/main" id="{E50A875B-D6D7-E700-87CA-6353587F4EE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39958" y="3351509"/>
            <a:ext cx="1261981" cy="1481456"/>
          </a:xfrm>
          <a:prstGeom prst="rect">
            <a:avLst/>
          </a:prstGeom>
        </p:spPr>
      </p:pic>
      <p:pic>
        <p:nvPicPr>
          <p:cNvPr id="31" name="FACE CARTE CLIC 2">
            <a:extLst>
              <a:ext uri="{FF2B5EF4-FFF2-40B4-BE49-F238E27FC236}">
                <a16:creationId xmlns:a16="http://schemas.microsoft.com/office/drawing/2014/main" id="{7FC536DB-2CD4-A6D3-CE8B-39FDFE16DC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85996" y="3359861"/>
            <a:ext cx="1261981" cy="1481456"/>
          </a:xfrm>
          <a:prstGeom prst="rect">
            <a:avLst/>
          </a:prstGeom>
        </p:spPr>
      </p:pic>
      <p:pic>
        <p:nvPicPr>
          <p:cNvPr id="32" name="FACE MAISON 2">
            <a:extLst>
              <a:ext uri="{FF2B5EF4-FFF2-40B4-BE49-F238E27FC236}">
                <a16:creationId xmlns:a16="http://schemas.microsoft.com/office/drawing/2014/main" id="{748A9ECF-0670-A4B1-5F90-BEC8F59625A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13895" y="3359861"/>
            <a:ext cx="1261981" cy="1481456"/>
          </a:xfrm>
          <a:prstGeom prst="rect">
            <a:avLst/>
          </a:prstGeom>
        </p:spPr>
      </p:pic>
      <p:pic>
        <p:nvPicPr>
          <p:cNvPr id="33" name="FACE AIDANT 2">
            <a:extLst>
              <a:ext uri="{FF2B5EF4-FFF2-40B4-BE49-F238E27FC236}">
                <a16:creationId xmlns:a16="http://schemas.microsoft.com/office/drawing/2014/main" id="{764EE702-5172-BE52-676A-8013F229960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13966" y="4769222"/>
            <a:ext cx="1261981" cy="1481456"/>
          </a:xfrm>
          <a:prstGeom prst="rect">
            <a:avLst/>
          </a:prstGeom>
        </p:spPr>
      </p:pic>
      <p:pic>
        <p:nvPicPr>
          <p:cNvPr id="34" name="FACE RDV CLIC 2">
            <a:extLst>
              <a:ext uri="{FF2B5EF4-FFF2-40B4-BE49-F238E27FC236}">
                <a16:creationId xmlns:a16="http://schemas.microsoft.com/office/drawing/2014/main" id="{D1724A66-DFCA-2F48-E18F-6CA3FDB925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70" y="4794714"/>
            <a:ext cx="1263535" cy="1476895"/>
          </a:xfrm>
          <a:prstGeom prst="rect">
            <a:avLst/>
          </a:prstGeom>
        </p:spPr>
      </p:pic>
      <p:pic>
        <p:nvPicPr>
          <p:cNvPr id="35" name="FACE MAIL 2">
            <a:extLst>
              <a:ext uri="{FF2B5EF4-FFF2-40B4-BE49-F238E27FC236}">
                <a16:creationId xmlns:a16="http://schemas.microsoft.com/office/drawing/2014/main" id="{B1113508-54F9-9C9D-ACC0-08AB48E41A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942" y="4804107"/>
            <a:ext cx="1263535" cy="1476895"/>
          </a:xfrm>
          <a:prstGeom prst="rect">
            <a:avLst/>
          </a:prstGeom>
        </p:spPr>
      </p:pic>
      <p:pic>
        <p:nvPicPr>
          <p:cNvPr id="36" name="FACE COUPLE AGE 2">
            <a:extLst>
              <a:ext uri="{FF2B5EF4-FFF2-40B4-BE49-F238E27FC236}">
                <a16:creationId xmlns:a16="http://schemas.microsoft.com/office/drawing/2014/main" id="{3B9F44B1-A577-7F30-0FC4-1B5A30541D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41266" y="4790153"/>
            <a:ext cx="1261981" cy="14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75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UPLE AGE 2">
            <a:extLst>
              <a:ext uri="{FF2B5EF4-FFF2-40B4-BE49-F238E27FC236}">
                <a16:creationId xmlns:a16="http://schemas.microsoft.com/office/drawing/2014/main" id="{392913AF-01A5-C11D-2C36-134A01998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2996" y="4941261"/>
            <a:ext cx="841321" cy="1079086"/>
          </a:xfrm>
          <a:prstGeom prst="rect">
            <a:avLst/>
          </a:prstGeom>
        </p:spPr>
      </p:pic>
      <p:pic>
        <p:nvPicPr>
          <p:cNvPr id="19" name="MAIL 2">
            <a:extLst>
              <a:ext uri="{FF2B5EF4-FFF2-40B4-BE49-F238E27FC236}">
                <a16:creationId xmlns:a16="http://schemas.microsoft.com/office/drawing/2014/main" id="{F39C1204-CB6F-AA9B-B7AA-362DEC3E6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219" y="4897363"/>
            <a:ext cx="1085182" cy="1079086"/>
          </a:xfrm>
          <a:prstGeom prst="rect">
            <a:avLst/>
          </a:prstGeom>
        </p:spPr>
      </p:pic>
      <p:pic>
        <p:nvPicPr>
          <p:cNvPr id="18" name="RDV CLIC 2">
            <a:extLst>
              <a:ext uri="{FF2B5EF4-FFF2-40B4-BE49-F238E27FC236}">
                <a16:creationId xmlns:a16="http://schemas.microsoft.com/office/drawing/2014/main" id="{4AC2A0B1-4F86-2254-8496-FA5B8C9346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331" y="4948679"/>
            <a:ext cx="1085182" cy="1079086"/>
          </a:xfrm>
          <a:prstGeom prst="rect">
            <a:avLst/>
          </a:prstGeom>
        </p:spPr>
      </p:pic>
      <p:pic>
        <p:nvPicPr>
          <p:cNvPr id="17" name="AIDANT 2">
            <a:extLst>
              <a:ext uri="{FF2B5EF4-FFF2-40B4-BE49-F238E27FC236}">
                <a16:creationId xmlns:a16="http://schemas.microsoft.com/office/drawing/2014/main" id="{B1414169-5364-DEBE-6C74-02C01AACD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212" y="4883551"/>
            <a:ext cx="896190" cy="1079086"/>
          </a:xfrm>
          <a:prstGeom prst="rect">
            <a:avLst/>
          </a:prstGeom>
        </p:spPr>
      </p:pic>
      <p:pic>
        <p:nvPicPr>
          <p:cNvPr id="16" name="MAISON 2">
            <a:extLst>
              <a:ext uri="{FF2B5EF4-FFF2-40B4-BE49-F238E27FC236}">
                <a16:creationId xmlns:a16="http://schemas.microsoft.com/office/drawing/2014/main" id="{1C6B1A7A-7CF7-D8FB-2CFE-C578F2AF92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0541" y="3501576"/>
            <a:ext cx="1085182" cy="1079086"/>
          </a:xfrm>
          <a:prstGeom prst="rect">
            <a:avLst/>
          </a:prstGeom>
        </p:spPr>
      </p:pic>
      <p:pic>
        <p:nvPicPr>
          <p:cNvPr id="14" name="CARTE CLIC 2">
            <a:extLst>
              <a:ext uri="{FF2B5EF4-FFF2-40B4-BE49-F238E27FC236}">
                <a16:creationId xmlns:a16="http://schemas.microsoft.com/office/drawing/2014/main" id="{8F07E06D-A000-254C-DD89-72EF4A4336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1191" y="3421067"/>
            <a:ext cx="1018120" cy="1079086"/>
          </a:xfrm>
          <a:prstGeom prst="rect">
            <a:avLst/>
          </a:prstGeom>
        </p:spPr>
      </p:pic>
      <p:pic>
        <p:nvPicPr>
          <p:cNvPr id="13" name="MAIL 1" descr="Adresse de courrier avec un remplissage uni">
            <a:extLst>
              <a:ext uri="{FF2B5EF4-FFF2-40B4-BE49-F238E27FC236}">
                <a16:creationId xmlns:a16="http://schemas.microsoft.com/office/drawing/2014/main" id="{76604585-0263-F9FA-EE08-AA740DFF5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75269" y="3372198"/>
            <a:ext cx="1080000" cy="1080000"/>
          </a:xfrm>
          <a:prstGeom prst="rect">
            <a:avLst/>
          </a:prstGeom>
        </p:spPr>
      </p:pic>
      <p:pic>
        <p:nvPicPr>
          <p:cNvPr id="12" name="AGE 2">
            <a:extLst>
              <a:ext uri="{FF2B5EF4-FFF2-40B4-BE49-F238E27FC236}">
                <a16:creationId xmlns:a16="http://schemas.microsoft.com/office/drawing/2014/main" id="{D21DB5F4-8600-7C57-3849-9E5DC22955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7168" y="3372198"/>
            <a:ext cx="1079086" cy="1079086"/>
          </a:xfrm>
          <a:prstGeom prst="rect">
            <a:avLst/>
          </a:prstGeom>
        </p:spPr>
      </p:pic>
      <p:pic>
        <p:nvPicPr>
          <p:cNvPr id="11" name="AIDANT 1">
            <a:extLst>
              <a:ext uri="{FF2B5EF4-FFF2-40B4-BE49-F238E27FC236}">
                <a16:creationId xmlns:a16="http://schemas.microsoft.com/office/drawing/2014/main" id="{F01BEAFA-4673-B48A-E7EE-EF506E6D4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562" y="2154827"/>
            <a:ext cx="896190" cy="1079086"/>
          </a:xfrm>
          <a:prstGeom prst="rect">
            <a:avLst/>
          </a:prstGeom>
        </p:spPr>
      </p:pic>
      <p:pic>
        <p:nvPicPr>
          <p:cNvPr id="10" name="AGE 1" descr="Gâteau contour">
            <a:extLst>
              <a:ext uri="{FF2B5EF4-FFF2-40B4-BE49-F238E27FC236}">
                <a16:creationId xmlns:a16="http://schemas.microsoft.com/office/drawing/2014/main" id="{7A96BD6C-F395-E293-D832-F1EF78D145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99723" y="2009944"/>
            <a:ext cx="1080000" cy="1080000"/>
          </a:xfrm>
          <a:prstGeom prst="rect">
            <a:avLst/>
          </a:prstGeom>
        </p:spPr>
      </p:pic>
      <p:pic>
        <p:nvPicPr>
          <p:cNvPr id="9" name="MAISON 1">
            <a:extLst>
              <a:ext uri="{FF2B5EF4-FFF2-40B4-BE49-F238E27FC236}">
                <a16:creationId xmlns:a16="http://schemas.microsoft.com/office/drawing/2014/main" id="{3B3A1EFF-FDD3-33A7-BCED-412090EA06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62741" y="2019210"/>
            <a:ext cx="1079086" cy="1079086"/>
          </a:xfrm>
          <a:prstGeom prst="rect">
            <a:avLst/>
          </a:prstGeom>
        </p:spPr>
      </p:pic>
      <p:pic>
        <p:nvPicPr>
          <p:cNvPr id="8" name="APPEL 2">
            <a:extLst>
              <a:ext uri="{FF2B5EF4-FFF2-40B4-BE49-F238E27FC236}">
                <a16:creationId xmlns:a16="http://schemas.microsoft.com/office/drawing/2014/main" id="{88A14B10-0A47-1674-4BB6-6B5F49D435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7168" y="2019210"/>
            <a:ext cx="1079086" cy="1079086"/>
          </a:xfrm>
          <a:prstGeom prst="rect">
            <a:avLst/>
          </a:prstGeom>
        </p:spPr>
      </p:pic>
      <p:pic>
        <p:nvPicPr>
          <p:cNvPr id="7" name="APPEL 1" descr="Centre d’appels avec un remplissage uni">
            <a:extLst>
              <a:ext uri="{FF2B5EF4-FFF2-40B4-BE49-F238E27FC236}">
                <a16:creationId xmlns:a16="http://schemas.microsoft.com/office/drawing/2014/main" id="{83B45A66-B078-FBAC-09D2-ECFE16FFB0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00308" y="685576"/>
            <a:ext cx="1080000" cy="1080000"/>
          </a:xfrm>
          <a:prstGeom prst="rect">
            <a:avLst/>
          </a:prstGeom>
        </p:spPr>
      </p:pic>
      <p:pic>
        <p:nvPicPr>
          <p:cNvPr id="6" name="COUPLE AGE 1">
            <a:extLst>
              <a:ext uri="{FF2B5EF4-FFF2-40B4-BE49-F238E27FC236}">
                <a16:creationId xmlns:a16="http://schemas.microsoft.com/office/drawing/2014/main" id="{6A080B2A-CA18-8A0B-B23D-A24EA3683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708" y="699355"/>
            <a:ext cx="841321" cy="1079086"/>
          </a:xfrm>
          <a:prstGeom prst="rect">
            <a:avLst/>
          </a:prstGeom>
        </p:spPr>
      </p:pic>
      <p:pic>
        <p:nvPicPr>
          <p:cNvPr id="5" name="RDV CLIC 1">
            <a:extLst>
              <a:ext uri="{FF2B5EF4-FFF2-40B4-BE49-F238E27FC236}">
                <a16:creationId xmlns:a16="http://schemas.microsoft.com/office/drawing/2014/main" id="{412C2856-3347-BA6E-57FB-B195C7A1715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50115" y="730851"/>
            <a:ext cx="1080000" cy="1080000"/>
          </a:xfrm>
          <a:prstGeom prst="rect">
            <a:avLst/>
          </a:prstGeom>
        </p:spPr>
      </p:pic>
      <p:pic>
        <p:nvPicPr>
          <p:cNvPr id="4" name="CARTE CLIC 1">
            <a:extLst>
              <a:ext uri="{FF2B5EF4-FFF2-40B4-BE49-F238E27FC236}">
                <a16:creationId xmlns:a16="http://schemas.microsoft.com/office/drawing/2014/main" id="{EAFC9246-A5BA-EBE2-CA43-4254C12BAD9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14623" y="682985"/>
            <a:ext cx="1018120" cy="1085182"/>
          </a:xfrm>
          <a:prstGeom prst="rect">
            <a:avLst/>
          </a:prstGeom>
        </p:spPr>
      </p:pic>
      <p:pic>
        <p:nvPicPr>
          <p:cNvPr id="21" name="FACE CARTE CLIC 1">
            <a:extLst>
              <a:ext uri="{FF2B5EF4-FFF2-40B4-BE49-F238E27FC236}">
                <a16:creationId xmlns:a16="http://schemas.microsoft.com/office/drawing/2014/main" id="{B4D157BD-3799-E0D2-60D1-A775B4D9072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821514" y="595913"/>
            <a:ext cx="1261981" cy="1481456"/>
          </a:xfrm>
          <a:prstGeom prst="rect">
            <a:avLst/>
          </a:prstGeom>
        </p:spPr>
      </p:pic>
      <p:pic>
        <p:nvPicPr>
          <p:cNvPr id="22" name="FACE RDV CLIC 1">
            <a:extLst>
              <a:ext uri="{FF2B5EF4-FFF2-40B4-BE49-F238E27FC236}">
                <a16:creationId xmlns:a16="http://schemas.microsoft.com/office/drawing/2014/main" id="{EE2323AB-6519-28B5-3118-0CF06A97F1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055439" y="617697"/>
            <a:ext cx="1261981" cy="1481456"/>
          </a:xfrm>
          <a:prstGeom prst="rect">
            <a:avLst/>
          </a:prstGeom>
        </p:spPr>
      </p:pic>
      <p:pic>
        <p:nvPicPr>
          <p:cNvPr id="23" name="FACE COUPLE AGE 1">
            <a:extLst>
              <a:ext uri="{FF2B5EF4-FFF2-40B4-BE49-F238E27FC236}">
                <a16:creationId xmlns:a16="http://schemas.microsoft.com/office/drawing/2014/main" id="{D5CC1F55-7214-170C-E979-5F9DD9AD68B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08704" y="608266"/>
            <a:ext cx="1261981" cy="1481456"/>
          </a:xfrm>
          <a:prstGeom prst="rect">
            <a:avLst/>
          </a:prstGeom>
        </p:spPr>
      </p:pic>
      <p:pic>
        <p:nvPicPr>
          <p:cNvPr id="24" name="FACE APPEL 1">
            <a:extLst>
              <a:ext uri="{FF2B5EF4-FFF2-40B4-BE49-F238E27FC236}">
                <a16:creationId xmlns:a16="http://schemas.microsoft.com/office/drawing/2014/main" id="{2786930D-AB20-FB84-6A08-EB07ECD1CB4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442629" y="617697"/>
            <a:ext cx="1261981" cy="1481456"/>
          </a:xfrm>
          <a:prstGeom prst="rect">
            <a:avLst/>
          </a:prstGeom>
        </p:spPr>
      </p:pic>
      <p:pic>
        <p:nvPicPr>
          <p:cNvPr id="25" name="FACE APPEL 2">
            <a:extLst>
              <a:ext uri="{FF2B5EF4-FFF2-40B4-BE49-F238E27FC236}">
                <a16:creationId xmlns:a16="http://schemas.microsoft.com/office/drawing/2014/main" id="{DEC58DEE-3741-2D4F-E8F8-C3C78A5DB8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822946" y="1982421"/>
            <a:ext cx="1261981" cy="1481456"/>
          </a:xfrm>
          <a:prstGeom prst="rect">
            <a:avLst/>
          </a:prstGeom>
        </p:spPr>
      </p:pic>
      <p:pic>
        <p:nvPicPr>
          <p:cNvPr id="26" name="FACE MAISON 1">
            <a:extLst>
              <a:ext uri="{FF2B5EF4-FFF2-40B4-BE49-F238E27FC236}">
                <a16:creationId xmlns:a16="http://schemas.microsoft.com/office/drawing/2014/main" id="{02078B57-ACF5-4807-56E3-942A7A32A31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008652" y="1973028"/>
            <a:ext cx="1261981" cy="1481456"/>
          </a:xfrm>
          <a:prstGeom prst="rect">
            <a:avLst/>
          </a:prstGeom>
        </p:spPr>
      </p:pic>
      <p:pic>
        <p:nvPicPr>
          <p:cNvPr id="27" name="FACE AGE 1">
            <a:extLst>
              <a:ext uri="{FF2B5EF4-FFF2-40B4-BE49-F238E27FC236}">
                <a16:creationId xmlns:a16="http://schemas.microsoft.com/office/drawing/2014/main" id="{5C87C78D-21E6-890E-88E4-0858F18812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34761" y="1982421"/>
            <a:ext cx="1261981" cy="1481456"/>
          </a:xfrm>
          <a:prstGeom prst="rect">
            <a:avLst/>
          </a:prstGeom>
        </p:spPr>
      </p:pic>
      <p:pic>
        <p:nvPicPr>
          <p:cNvPr id="28" name="FACE AIDANT 1">
            <a:extLst>
              <a:ext uri="{FF2B5EF4-FFF2-40B4-BE49-F238E27FC236}">
                <a16:creationId xmlns:a16="http://schemas.microsoft.com/office/drawing/2014/main" id="{78347BFB-F4D6-81C4-3435-B7C99D0742C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468008" y="2009944"/>
            <a:ext cx="1261981" cy="1481456"/>
          </a:xfrm>
          <a:prstGeom prst="rect">
            <a:avLst/>
          </a:prstGeom>
        </p:spPr>
      </p:pic>
      <p:pic>
        <p:nvPicPr>
          <p:cNvPr id="29" name="FACE AGE 2">
            <a:extLst>
              <a:ext uri="{FF2B5EF4-FFF2-40B4-BE49-F238E27FC236}">
                <a16:creationId xmlns:a16="http://schemas.microsoft.com/office/drawing/2014/main" id="{47B54A4C-A393-CFE9-2D88-A00C45EBBEB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829148" y="3386386"/>
            <a:ext cx="1261981" cy="1481456"/>
          </a:xfrm>
          <a:prstGeom prst="rect">
            <a:avLst/>
          </a:prstGeom>
        </p:spPr>
      </p:pic>
      <p:pic>
        <p:nvPicPr>
          <p:cNvPr id="30" name="FACE MAIL 1">
            <a:extLst>
              <a:ext uri="{FF2B5EF4-FFF2-40B4-BE49-F238E27FC236}">
                <a16:creationId xmlns:a16="http://schemas.microsoft.com/office/drawing/2014/main" id="{E50A875B-D6D7-E700-87CA-6353587F4EE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019450" y="3386386"/>
            <a:ext cx="1261981" cy="1481456"/>
          </a:xfrm>
          <a:prstGeom prst="rect">
            <a:avLst/>
          </a:prstGeom>
        </p:spPr>
      </p:pic>
      <p:pic>
        <p:nvPicPr>
          <p:cNvPr id="31" name="FACE CARTE CLIC 2">
            <a:extLst>
              <a:ext uri="{FF2B5EF4-FFF2-40B4-BE49-F238E27FC236}">
                <a16:creationId xmlns:a16="http://schemas.microsoft.com/office/drawing/2014/main" id="{7FC536DB-2CD4-A6D3-CE8B-39FDFE16DC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65488" y="3394738"/>
            <a:ext cx="1261981" cy="1481456"/>
          </a:xfrm>
          <a:prstGeom prst="rect">
            <a:avLst/>
          </a:prstGeom>
        </p:spPr>
      </p:pic>
      <p:pic>
        <p:nvPicPr>
          <p:cNvPr id="32" name="FACE MAISON 2">
            <a:extLst>
              <a:ext uri="{FF2B5EF4-FFF2-40B4-BE49-F238E27FC236}">
                <a16:creationId xmlns:a16="http://schemas.microsoft.com/office/drawing/2014/main" id="{748A9ECF-0670-A4B1-5F90-BEC8F59625A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493387" y="3394738"/>
            <a:ext cx="1261981" cy="1481456"/>
          </a:xfrm>
          <a:prstGeom prst="rect">
            <a:avLst/>
          </a:prstGeom>
        </p:spPr>
      </p:pic>
      <p:pic>
        <p:nvPicPr>
          <p:cNvPr id="33" name="FACE AIDANT 2">
            <a:extLst>
              <a:ext uri="{FF2B5EF4-FFF2-40B4-BE49-F238E27FC236}">
                <a16:creationId xmlns:a16="http://schemas.microsoft.com/office/drawing/2014/main" id="{764EE702-5172-BE52-676A-8013F229960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793458" y="4804099"/>
            <a:ext cx="1261981" cy="1481456"/>
          </a:xfrm>
          <a:prstGeom prst="rect">
            <a:avLst/>
          </a:prstGeom>
        </p:spPr>
      </p:pic>
      <p:pic>
        <p:nvPicPr>
          <p:cNvPr id="34" name="FACE RDV CLIC 2">
            <a:extLst>
              <a:ext uri="{FF2B5EF4-FFF2-40B4-BE49-F238E27FC236}">
                <a16:creationId xmlns:a16="http://schemas.microsoft.com/office/drawing/2014/main" id="{D1724A66-DFCA-2F48-E18F-6CA3FDB925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562" y="4829591"/>
            <a:ext cx="1263535" cy="1476895"/>
          </a:xfrm>
          <a:prstGeom prst="rect">
            <a:avLst/>
          </a:prstGeom>
        </p:spPr>
      </p:pic>
      <p:pic>
        <p:nvPicPr>
          <p:cNvPr id="35" name="FACE MAIL 2">
            <a:extLst>
              <a:ext uri="{FF2B5EF4-FFF2-40B4-BE49-F238E27FC236}">
                <a16:creationId xmlns:a16="http://schemas.microsoft.com/office/drawing/2014/main" id="{B1113508-54F9-9C9D-ACC0-08AB48E41A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434" y="4838984"/>
            <a:ext cx="1263535" cy="1476895"/>
          </a:xfrm>
          <a:prstGeom prst="rect">
            <a:avLst/>
          </a:prstGeom>
        </p:spPr>
      </p:pic>
      <p:pic>
        <p:nvPicPr>
          <p:cNvPr id="36" name="FACE COUPLE AGE 2">
            <a:extLst>
              <a:ext uri="{FF2B5EF4-FFF2-40B4-BE49-F238E27FC236}">
                <a16:creationId xmlns:a16="http://schemas.microsoft.com/office/drawing/2014/main" id="{3B9F44B1-A577-7F30-0FC4-1B5A30541D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520758" y="4825030"/>
            <a:ext cx="1261981" cy="14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2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UPLE AGE 2">
            <a:extLst>
              <a:ext uri="{FF2B5EF4-FFF2-40B4-BE49-F238E27FC236}">
                <a16:creationId xmlns:a16="http://schemas.microsoft.com/office/drawing/2014/main" id="{392913AF-01A5-C11D-2C36-134A01998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2996" y="4941261"/>
            <a:ext cx="841321" cy="1079086"/>
          </a:xfrm>
          <a:prstGeom prst="rect">
            <a:avLst/>
          </a:prstGeom>
        </p:spPr>
      </p:pic>
      <p:pic>
        <p:nvPicPr>
          <p:cNvPr id="19" name="MAIL 2">
            <a:extLst>
              <a:ext uri="{FF2B5EF4-FFF2-40B4-BE49-F238E27FC236}">
                <a16:creationId xmlns:a16="http://schemas.microsoft.com/office/drawing/2014/main" id="{F39C1204-CB6F-AA9B-B7AA-362DEC3E6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219" y="4897363"/>
            <a:ext cx="1085182" cy="1079086"/>
          </a:xfrm>
          <a:prstGeom prst="rect">
            <a:avLst/>
          </a:prstGeom>
        </p:spPr>
      </p:pic>
      <p:pic>
        <p:nvPicPr>
          <p:cNvPr id="18" name="RDV CLIC 2">
            <a:extLst>
              <a:ext uri="{FF2B5EF4-FFF2-40B4-BE49-F238E27FC236}">
                <a16:creationId xmlns:a16="http://schemas.microsoft.com/office/drawing/2014/main" id="{4AC2A0B1-4F86-2254-8496-FA5B8C9346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331" y="4948679"/>
            <a:ext cx="1085182" cy="1079086"/>
          </a:xfrm>
          <a:prstGeom prst="rect">
            <a:avLst/>
          </a:prstGeom>
        </p:spPr>
      </p:pic>
      <p:pic>
        <p:nvPicPr>
          <p:cNvPr id="17" name="AIDANT 2">
            <a:extLst>
              <a:ext uri="{FF2B5EF4-FFF2-40B4-BE49-F238E27FC236}">
                <a16:creationId xmlns:a16="http://schemas.microsoft.com/office/drawing/2014/main" id="{B1414169-5364-DEBE-6C74-02C01AACD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212" y="4883551"/>
            <a:ext cx="896190" cy="1079086"/>
          </a:xfrm>
          <a:prstGeom prst="rect">
            <a:avLst/>
          </a:prstGeom>
        </p:spPr>
      </p:pic>
      <p:pic>
        <p:nvPicPr>
          <p:cNvPr id="16" name="MAISON 2">
            <a:extLst>
              <a:ext uri="{FF2B5EF4-FFF2-40B4-BE49-F238E27FC236}">
                <a16:creationId xmlns:a16="http://schemas.microsoft.com/office/drawing/2014/main" id="{1C6B1A7A-7CF7-D8FB-2CFE-C578F2AF92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0541" y="3501576"/>
            <a:ext cx="1085182" cy="1079086"/>
          </a:xfrm>
          <a:prstGeom prst="rect">
            <a:avLst/>
          </a:prstGeom>
        </p:spPr>
      </p:pic>
      <p:pic>
        <p:nvPicPr>
          <p:cNvPr id="14" name="CARTE CLIC 2">
            <a:extLst>
              <a:ext uri="{FF2B5EF4-FFF2-40B4-BE49-F238E27FC236}">
                <a16:creationId xmlns:a16="http://schemas.microsoft.com/office/drawing/2014/main" id="{8F07E06D-A000-254C-DD89-72EF4A4336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1191" y="3421067"/>
            <a:ext cx="1018120" cy="1079086"/>
          </a:xfrm>
          <a:prstGeom prst="rect">
            <a:avLst/>
          </a:prstGeom>
        </p:spPr>
      </p:pic>
      <p:pic>
        <p:nvPicPr>
          <p:cNvPr id="13" name="MAIL 1" descr="Adresse de courrier avec un remplissage uni">
            <a:extLst>
              <a:ext uri="{FF2B5EF4-FFF2-40B4-BE49-F238E27FC236}">
                <a16:creationId xmlns:a16="http://schemas.microsoft.com/office/drawing/2014/main" id="{76604585-0263-F9FA-EE08-AA740DFF5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75269" y="3372198"/>
            <a:ext cx="1080000" cy="1080000"/>
          </a:xfrm>
          <a:prstGeom prst="rect">
            <a:avLst/>
          </a:prstGeom>
        </p:spPr>
      </p:pic>
      <p:pic>
        <p:nvPicPr>
          <p:cNvPr id="12" name="AGE 2">
            <a:extLst>
              <a:ext uri="{FF2B5EF4-FFF2-40B4-BE49-F238E27FC236}">
                <a16:creationId xmlns:a16="http://schemas.microsoft.com/office/drawing/2014/main" id="{D21DB5F4-8600-7C57-3849-9E5DC22955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7168" y="3372198"/>
            <a:ext cx="1079086" cy="1079086"/>
          </a:xfrm>
          <a:prstGeom prst="rect">
            <a:avLst/>
          </a:prstGeom>
        </p:spPr>
      </p:pic>
      <p:pic>
        <p:nvPicPr>
          <p:cNvPr id="11" name="AIDANT 1">
            <a:extLst>
              <a:ext uri="{FF2B5EF4-FFF2-40B4-BE49-F238E27FC236}">
                <a16:creationId xmlns:a16="http://schemas.microsoft.com/office/drawing/2014/main" id="{F01BEAFA-4673-B48A-E7EE-EF506E6D4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562" y="2154827"/>
            <a:ext cx="896190" cy="1079086"/>
          </a:xfrm>
          <a:prstGeom prst="rect">
            <a:avLst/>
          </a:prstGeom>
        </p:spPr>
      </p:pic>
      <p:pic>
        <p:nvPicPr>
          <p:cNvPr id="10" name="AGE 1" descr="Gâteau contour">
            <a:extLst>
              <a:ext uri="{FF2B5EF4-FFF2-40B4-BE49-F238E27FC236}">
                <a16:creationId xmlns:a16="http://schemas.microsoft.com/office/drawing/2014/main" id="{7A96BD6C-F395-E293-D832-F1EF78D145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99723" y="2009944"/>
            <a:ext cx="1080000" cy="1080000"/>
          </a:xfrm>
          <a:prstGeom prst="rect">
            <a:avLst/>
          </a:prstGeom>
        </p:spPr>
      </p:pic>
      <p:pic>
        <p:nvPicPr>
          <p:cNvPr id="9" name="MAISON 1">
            <a:extLst>
              <a:ext uri="{FF2B5EF4-FFF2-40B4-BE49-F238E27FC236}">
                <a16:creationId xmlns:a16="http://schemas.microsoft.com/office/drawing/2014/main" id="{3B3A1EFF-FDD3-33A7-BCED-412090EA06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62741" y="2019210"/>
            <a:ext cx="1079086" cy="1079086"/>
          </a:xfrm>
          <a:prstGeom prst="rect">
            <a:avLst/>
          </a:prstGeom>
        </p:spPr>
      </p:pic>
      <p:pic>
        <p:nvPicPr>
          <p:cNvPr id="8" name="APPEL 2">
            <a:extLst>
              <a:ext uri="{FF2B5EF4-FFF2-40B4-BE49-F238E27FC236}">
                <a16:creationId xmlns:a16="http://schemas.microsoft.com/office/drawing/2014/main" id="{88A14B10-0A47-1674-4BB6-6B5F49D435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7168" y="2019210"/>
            <a:ext cx="1079086" cy="1079086"/>
          </a:xfrm>
          <a:prstGeom prst="rect">
            <a:avLst/>
          </a:prstGeom>
        </p:spPr>
      </p:pic>
      <p:pic>
        <p:nvPicPr>
          <p:cNvPr id="7" name="APPEL 1" descr="Centre d’appels avec un remplissage uni">
            <a:extLst>
              <a:ext uri="{FF2B5EF4-FFF2-40B4-BE49-F238E27FC236}">
                <a16:creationId xmlns:a16="http://schemas.microsoft.com/office/drawing/2014/main" id="{83B45A66-B078-FBAC-09D2-ECFE16FFB0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00308" y="685576"/>
            <a:ext cx="1080000" cy="1080000"/>
          </a:xfrm>
          <a:prstGeom prst="rect">
            <a:avLst/>
          </a:prstGeom>
        </p:spPr>
      </p:pic>
      <p:pic>
        <p:nvPicPr>
          <p:cNvPr id="6" name="COUPLE AGE 1">
            <a:extLst>
              <a:ext uri="{FF2B5EF4-FFF2-40B4-BE49-F238E27FC236}">
                <a16:creationId xmlns:a16="http://schemas.microsoft.com/office/drawing/2014/main" id="{6A080B2A-CA18-8A0B-B23D-A24EA3683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708" y="699355"/>
            <a:ext cx="841321" cy="1079086"/>
          </a:xfrm>
          <a:prstGeom prst="rect">
            <a:avLst/>
          </a:prstGeom>
        </p:spPr>
      </p:pic>
      <p:pic>
        <p:nvPicPr>
          <p:cNvPr id="5" name="RDV CLIC 1">
            <a:extLst>
              <a:ext uri="{FF2B5EF4-FFF2-40B4-BE49-F238E27FC236}">
                <a16:creationId xmlns:a16="http://schemas.microsoft.com/office/drawing/2014/main" id="{412C2856-3347-BA6E-57FB-B195C7A1715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50115" y="730851"/>
            <a:ext cx="1080000" cy="1080000"/>
          </a:xfrm>
          <a:prstGeom prst="rect">
            <a:avLst/>
          </a:prstGeom>
        </p:spPr>
      </p:pic>
      <p:pic>
        <p:nvPicPr>
          <p:cNvPr id="4" name="CARTE CLIC 1">
            <a:extLst>
              <a:ext uri="{FF2B5EF4-FFF2-40B4-BE49-F238E27FC236}">
                <a16:creationId xmlns:a16="http://schemas.microsoft.com/office/drawing/2014/main" id="{EAFC9246-A5BA-EBE2-CA43-4254C12BAD9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14623" y="682985"/>
            <a:ext cx="1018120" cy="1085182"/>
          </a:xfrm>
          <a:prstGeom prst="rect">
            <a:avLst/>
          </a:prstGeom>
        </p:spPr>
      </p:pic>
      <p:pic>
        <p:nvPicPr>
          <p:cNvPr id="21" name="FACE CARTE CLIC 1">
            <a:extLst>
              <a:ext uri="{FF2B5EF4-FFF2-40B4-BE49-F238E27FC236}">
                <a16:creationId xmlns:a16="http://schemas.microsoft.com/office/drawing/2014/main" id="{B4D157BD-3799-E0D2-60D1-A775B4D9072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2022" y="561036"/>
            <a:ext cx="1261981" cy="1481456"/>
          </a:xfrm>
          <a:prstGeom prst="rect">
            <a:avLst/>
          </a:prstGeom>
        </p:spPr>
      </p:pic>
      <p:pic>
        <p:nvPicPr>
          <p:cNvPr id="22" name="FACE RDV CLIC 1">
            <a:extLst>
              <a:ext uri="{FF2B5EF4-FFF2-40B4-BE49-F238E27FC236}">
                <a16:creationId xmlns:a16="http://schemas.microsoft.com/office/drawing/2014/main" id="{EE2323AB-6519-28B5-3118-0CF06A97F1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75947" y="582820"/>
            <a:ext cx="1261981" cy="1481456"/>
          </a:xfrm>
          <a:prstGeom prst="rect">
            <a:avLst/>
          </a:prstGeom>
        </p:spPr>
      </p:pic>
      <p:pic>
        <p:nvPicPr>
          <p:cNvPr id="23" name="FACE COUPLE AGE 1">
            <a:extLst>
              <a:ext uri="{FF2B5EF4-FFF2-40B4-BE49-F238E27FC236}">
                <a16:creationId xmlns:a16="http://schemas.microsoft.com/office/drawing/2014/main" id="{D5CC1F55-7214-170C-E979-5F9DD9AD68B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29212" y="573389"/>
            <a:ext cx="1261981" cy="1481456"/>
          </a:xfrm>
          <a:prstGeom prst="rect">
            <a:avLst/>
          </a:prstGeom>
        </p:spPr>
      </p:pic>
      <p:pic>
        <p:nvPicPr>
          <p:cNvPr id="24" name="FACE APPEL 1">
            <a:extLst>
              <a:ext uri="{FF2B5EF4-FFF2-40B4-BE49-F238E27FC236}">
                <a16:creationId xmlns:a16="http://schemas.microsoft.com/office/drawing/2014/main" id="{2786930D-AB20-FB84-6A08-EB07ECD1CB4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63137" y="582820"/>
            <a:ext cx="1261981" cy="1481456"/>
          </a:xfrm>
          <a:prstGeom prst="rect">
            <a:avLst/>
          </a:prstGeom>
        </p:spPr>
      </p:pic>
      <p:pic>
        <p:nvPicPr>
          <p:cNvPr id="25" name="FACE APPEL 2">
            <a:extLst>
              <a:ext uri="{FF2B5EF4-FFF2-40B4-BE49-F238E27FC236}">
                <a16:creationId xmlns:a16="http://schemas.microsoft.com/office/drawing/2014/main" id="{DEC58DEE-3741-2D4F-E8F8-C3C78A5DB8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3454" y="1947544"/>
            <a:ext cx="1261981" cy="1481456"/>
          </a:xfrm>
          <a:prstGeom prst="rect">
            <a:avLst/>
          </a:prstGeom>
        </p:spPr>
      </p:pic>
      <p:pic>
        <p:nvPicPr>
          <p:cNvPr id="26" name="FACE MAISON 1">
            <a:extLst>
              <a:ext uri="{FF2B5EF4-FFF2-40B4-BE49-F238E27FC236}">
                <a16:creationId xmlns:a16="http://schemas.microsoft.com/office/drawing/2014/main" id="{02078B57-ACF5-4807-56E3-942A7A32A31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29160" y="1938151"/>
            <a:ext cx="1261981" cy="1481456"/>
          </a:xfrm>
          <a:prstGeom prst="rect">
            <a:avLst/>
          </a:prstGeom>
        </p:spPr>
      </p:pic>
      <p:pic>
        <p:nvPicPr>
          <p:cNvPr id="27" name="FACE AGE 1">
            <a:extLst>
              <a:ext uri="{FF2B5EF4-FFF2-40B4-BE49-F238E27FC236}">
                <a16:creationId xmlns:a16="http://schemas.microsoft.com/office/drawing/2014/main" id="{5C87C78D-21E6-890E-88E4-0858F18812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55269" y="1947544"/>
            <a:ext cx="1261981" cy="1481456"/>
          </a:xfrm>
          <a:prstGeom prst="rect">
            <a:avLst/>
          </a:prstGeom>
        </p:spPr>
      </p:pic>
      <p:pic>
        <p:nvPicPr>
          <p:cNvPr id="28" name="FACE AIDANT 1">
            <a:extLst>
              <a:ext uri="{FF2B5EF4-FFF2-40B4-BE49-F238E27FC236}">
                <a16:creationId xmlns:a16="http://schemas.microsoft.com/office/drawing/2014/main" id="{78347BFB-F4D6-81C4-3435-B7C99D0742C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88516" y="1975067"/>
            <a:ext cx="1261981" cy="1481456"/>
          </a:xfrm>
          <a:prstGeom prst="rect">
            <a:avLst/>
          </a:prstGeom>
        </p:spPr>
      </p:pic>
      <p:pic>
        <p:nvPicPr>
          <p:cNvPr id="29" name="FACE AGE 2">
            <a:extLst>
              <a:ext uri="{FF2B5EF4-FFF2-40B4-BE49-F238E27FC236}">
                <a16:creationId xmlns:a16="http://schemas.microsoft.com/office/drawing/2014/main" id="{47B54A4C-A393-CFE9-2D88-A00C45EBBEB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9656" y="3351509"/>
            <a:ext cx="1261981" cy="1481456"/>
          </a:xfrm>
          <a:prstGeom prst="rect">
            <a:avLst/>
          </a:prstGeom>
        </p:spPr>
      </p:pic>
      <p:pic>
        <p:nvPicPr>
          <p:cNvPr id="30" name="FACE MAIL 1">
            <a:extLst>
              <a:ext uri="{FF2B5EF4-FFF2-40B4-BE49-F238E27FC236}">
                <a16:creationId xmlns:a16="http://schemas.microsoft.com/office/drawing/2014/main" id="{E50A875B-D6D7-E700-87CA-6353587F4EE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39958" y="3351509"/>
            <a:ext cx="1261981" cy="1481456"/>
          </a:xfrm>
          <a:prstGeom prst="rect">
            <a:avLst/>
          </a:prstGeom>
        </p:spPr>
      </p:pic>
      <p:pic>
        <p:nvPicPr>
          <p:cNvPr id="31" name="FACE CARTE CLIC 2">
            <a:extLst>
              <a:ext uri="{FF2B5EF4-FFF2-40B4-BE49-F238E27FC236}">
                <a16:creationId xmlns:a16="http://schemas.microsoft.com/office/drawing/2014/main" id="{7FC536DB-2CD4-A6D3-CE8B-39FDFE16DC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85996" y="3359861"/>
            <a:ext cx="1261981" cy="1481456"/>
          </a:xfrm>
          <a:prstGeom prst="rect">
            <a:avLst/>
          </a:prstGeom>
        </p:spPr>
      </p:pic>
      <p:pic>
        <p:nvPicPr>
          <p:cNvPr id="32" name="FACE MAISON 2">
            <a:extLst>
              <a:ext uri="{FF2B5EF4-FFF2-40B4-BE49-F238E27FC236}">
                <a16:creationId xmlns:a16="http://schemas.microsoft.com/office/drawing/2014/main" id="{748A9ECF-0670-A4B1-5F90-BEC8F59625A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13895" y="3359861"/>
            <a:ext cx="1261981" cy="1481456"/>
          </a:xfrm>
          <a:prstGeom prst="rect">
            <a:avLst/>
          </a:prstGeom>
        </p:spPr>
      </p:pic>
      <p:pic>
        <p:nvPicPr>
          <p:cNvPr id="33" name="FACE AIDANT 2">
            <a:extLst>
              <a:ext uri="{FF2B5EF4-FFF2-40B4-BE49-F238E27FC236}">
                <a16:creationId xmlns:a16="http://schemas.microsoft.com/office/drawing/2014/main" id="{764EE702-5172-BE52-676A-8013F229960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13966" y="4769222"/>
            <a:ext cx="1261981" cy="1481456"/>
          </a:xfrm>
          <a:prstGeom prst="rect">
            <a:avLst/>
          </a:prstGeom>
        </p:spPr>
      </p:pic>
      <p:pic>
        <p:nvPicPr>
          <p:cNvPr id="34" name="FACE RDV CLIC 2">
            <a:extLst>
              <a:ext uri="{FF2B5EF4-FFF2-40B4-BE49-F238E27FC236}">
                <a16:creationId xmlns:a16="http://schemas.microsoft.com/office/drawing/2014/main" id="{D1724A66-DFCA-2F48-E18F-6CA3FDB925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70" y="4794714"/>
            <a:ext cx="1263535" cy="1476895"/>
          </a:xfrm>
          <a:prstGeom prst="rect">
            <a:avLst/>
          </a:prstGeom>
        </p:spPr>
      </p:pic>
      <p:pic>
        <p:nvPicPr>
          <p:cNvPr id="35" name="FACE MAIL 2">
            <a:extLst>
              <a:ext uri="{FF2B5EF4-FFF2-40B4-BE49-F238E27FC236}">
                <a16:creationId xmlns:a16="http://schemas.microsoft.com/office/drawing/2014/main" id="{B1113508-54F9-9C9D-ACC0-08AB48E41A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942" y="4804107"/>
            <a:ext cx="1263535" cy="1476895"/>
          </a:xfrm>
          <a:prstGeom prst="rect">
            <a:avLst/>
          </a:prstGeom>
        </p:spPr>
      </p:pic>
      <p:pic>
        <p:nvPicPr>
          <p:cNvPr id="36" name="FACE COUPLE AGE 2">
            <a:extLst>
              <a:ext uri="{FF2B5EF4-FFF2-40B4-BE49-F238E27FC236}">
                <a16:creationId xmlns:a16="http://schemas.microsoft.com/office/drawing/2014/main" id="{3B9F44B1-A577-7F30-0FC4-1B5A30541D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41266" y="4790153"/>
            <a:ext cx="1261981" cy="148145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9A32872-48B3-DE0B-BEB0-A21C0D12BB72}"/>
              </a:ext>
            </a:extLst>
          </p:cNvPr>
          <p:cNvSpPr txBox="1"/>
          <p:nvPr/>
        </p:nvSpPr>
        <p:spPr>
          <a:xfrm>
            <a:off x="983673" y="429491"/>
            <a:ext cx="84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66621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UPLE AGE 2">
            <a:extLst>
              <a:ext uri="{FF2B5EF4-FFF2-40B4-BE49-F238E27FC236}">
                <a16:creationId xmlns:a16="http://schemas.microsoft.com/office/drawing/2014/main" id="{392913AF-01A5-C11D-2C36-134A01998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096" y="4852361"/>
            <a:ext cx="841321" cy="1079086"/>
          </a:xfrm>
          <a:prstGeom prst="rect">
            <a:avLst/>
          </a:prstGeom>
        </p:spPr>
      </p:pic>
      <p:pic>
        <p:nvPicPr>
          <p:cNvPr id="19" name="MAIL 2">
            <a:extLst>
              <a:ext uri="{FF2B5EF4-FFF2-40B4-BE49-F238E27FC236}">
                <a16:creationId xmlns:a16="http://schemas.microsoft.com/office/drawing/2014/main" id="{F39C1204-CB6F-AA9B-B7AA-362DEC3E6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892" y="4807384"/>
            <a:ext cx="1085182" cy="1079086"/>
          </a:xfrm>
          <a:prstGeom prst="rect">
            <a:avLst/>
          </a:prstGeom>
        </p:spPr>
      </p:pic>
      <p:pic>
        <p:nvPicPr>
          <p:cNvPr id="18" name="RDV CLIC 2">
            <a:extLst>
              <a:ext uri="{FF2B5EF4-FFF2-40B4-BE49-F238E27FC236}">
                <a16:creationId xmlns:a16="http://schemas.microsoft.com/office/drawing/2014/main" id="{4AC2A0B1-4F86-2254-8496-FA5B8C9346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1209" y="4889205"/>
            <a:ext cx="1085182" cy="1079086"/>
          </a:xfrm>
          <a:prstGeom prst="rect">
            <a:avLst/>
          </a:prstGeom>
        </p:spPr>
      </p:pic>
      <p:pic>
        <p:nvPicPr>
          <p:cNvPr id="17" name="AIDANT 2">
            <a:extLst>
              <a:ext uri="{FF2B5EF4-FFF2-40B4-BE49-F238E27FC236}">
                <a16:creationId xmlns:a16="http://schemas.microsoft.com/office/drawing/2014/main" id="{B1414169-5364-DEBE-6C74-02C01AACD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5312" y="4794651"/>
            <a:ext cx="896190" cy="1079086"/>
          </a:xfrm>
          <a:prstGeom prst="rect">
            <a:avLst/>
          </a:prstGeom>
        </p:spPr>
      </p:pic>
      <p:pic>
        <p:nvPicPr>
          <p:cNvPr id="16" name="MAISON 2">
            <a:extLst>
              <a:ext uri="{FF2B5EF4-FFF2-40B4-BE49-F238E27FC236}">
                <a16:creationId xmlns:a16="http://schemas.microsoft.com/office/drawing/2014/main" id="{1C6B1A7A-7CF7-D8FB-2CFE-C578F2AF92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8641" y="3412676"/>
            <a:ext cx="1085182" cy="1079086"/>
          </a:xfrm>
          <a:prstGeom prst="rect">
            <a:avLst/>
          </a:prstGeom>
        </p:spPr>
      </p:pic>
      <p:pic>
        <p:nvPicPr>
          <p:cNvPr id="14" name="CARTE CLIC 2">
            <a:extLst>
              <a:ext uri="{FF2B5EF4-FFF2-40B4-BE49-F238E27FC236}">
                <a16:creationId xmlns:a16="http://schemas.microsoft.com/office/drawing/2014/main" id="{8F07E06D-A000-254C-DD89-72EF4A4336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9291" y="3332167"/>
            <a:ext cx="1018120" cy="1079086"/>
          </a:xfrm>
          <a:prstGeom prst="rect">
            <a:avLst/>
          </a:prstGeom>
        </p:spPr>
      </p:pic>
      <p:pic>
        <p:nvPicPr>
          <p:cNvPr id="13" name="MAIL 1" descr="Adresse de courrier avec un remplissage uni">
            <a:extLst>
              <a:ext uri="{FF2B5EF4-FFF2-40B4-BE49-F238E27FC236}">
                <a16:creationId xmlns:a16="http://schemas.microsoft.com/office/drawing/2014/main" id="{76604585-0263-F9FA-EE08-AA740DFF5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93400" y="3283298"/>
            <a:ext cx="1080000" cy="1080000"/>
          </a:xfrm>
          <a:prstGeom prst="rect">
            <a:avLst/>
          </a:prstGeom>
        </p:spPr>
      </p:pic>
      <p:pic>
        <p:nvPicPr>
          <p:cNvPr id="12" name="AGE 2">
            <a:extLst>
              <a:ext uri="{FF2B5EF4-FFF2-40B4-BE49-F238E27FC236}">
                <a16:creationId xmlns:a16="http://schemas.microsoft.com/office/drawing/2014/main" id="{D21DB5F4-8600-7C57-3849-9E5DC22955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65268" y="3283298"/>
            <a:ext cx="1079086" cy="1079086"/>
          </a:xfrm>
          <a:prstGeom prst="rect">
            <a:avLst/>
          </a:prstGeom>
        </p:spPr>
      </p:pic>
      <p:pic>
        <p:nvPicPr>
          <p:cNvPr id="11" name="AIDANT 1">
            <a:extLst>
              <a:ext uri="{FF2B5EF4-FFF2-40B4-BE49-F238E27FC236}">
                <a16:creationId xmlns:a16="http://schemas.microsoft.com/office/drawing/2014/main" id="{F01BEAFA-4673-B48A-E7EE-EF506E6D4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3662" y="2065927"/>
            <a:ext cx="896190" cy="1079086"/>
          </a:xfrm>
          <a:prstGeom prst="rect">
            <a:avLst/>
          </a:prstGeom>
        </p:spPr>
      </p:pic>
      <p:pic>
        <p:nvPicPr>
          <p:cNvPr id="10" name="AGE 1" descr="Gâteau contour">
            <a:extLst>
              <a:ext uri="{FF2B5EF4-FFF2-40B4-BE49-F238E27FC236}">
                <a16:creationId xmlns:a16="http://schemas.microsoft.com/office/drawing/2014/main" id="{7A96BD6C-F395-E293-D832-F1EF78D145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37823" y="1921044"/>
            <a:ext cx="1080000" cy="1080000"/>
          </a:xfrm>
          <a:prstGeom prst="rect">
            <a:avLst/>
          </a:prstGeom>
        </p:spPr>
      </p:pic>
      <p:pic>
        <p:nvPicPr>
          <p:cNvPr id="9" name="MAISON 1">
            <a:extLst>
              <a:ext uri="{FF2B5EF4-FFF2-40B4-BE49-F238E27FC236}">
                <a16:creationId xmlns:a16="http://schemas.microsoft.com/office/drawing/2014/main" id="{3B3A1EFF-FDD3-33A7-BCED-412090EA06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94314" y="1930310"/>
            <a:ext cx="1079086" cy="1079086"/>
          </a:xfrm>
          <a:prstGeom prst="rect">
            <a:avLst/>
          </a:prstGeom>
        </p:spPr>
      </p:pic>
      <p:pic>
        <p:nvPicPr>
          <p:cNvPr id="8" name="APPEL 2">
            <a:extLst>
              <a:ext uri="{FF2B5EF4-FFF2-40B4-BE49-F238E27FC236}">
                <a16:creationId xmlns:a16="http://schemas.microsoft.com/office/drawing/2014/main" id="{88A14B10-0A47-1674-4BB6-6B5F49D435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65268" y="1930310"/>
            <a:ext cx="1079086" cy="1079086"/>
          </a:xfrm>
          <a:prstGeom prst="rect">
            <a:avLst/>
          </a:prstGeom>
        </p:spPr>
      </p:pic>
      <p:pic>
        <p:nvPicPr>
          <p:cNvPr id="7" name="APPEL 1" descr="Centre d’appels avec un remplissage uni">
            <a:extLst>
              <a:ext uri="{FF2B5EF4-FFF2-40B4-BE49-F238E27FC236}">
                <a16:creationId xmlns:a16="http://schemas.microsoft.com/office/drawing/2014/main" id="{83B45A66-B078-FBAC-09D2-ECFE16FFB0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38408" y="596676"/>
            <a:ext cx="1080000" cy="1080000"/>
          </a:xfrm>
          <a:prstGeom prst="rect">
            <a:avLst/>
          </a:prstGeom>
        </p:spPr>
      </p:pic>
      <p:pic>
        <p:nvPicPr>
          <p:cNvPr id="6" name="COUPLE AGE 1">
            <a:extLst>
              <a:ext uri="{FF2B5EF4-FFF2-40B4-BE49-F238E27FC236}">
                <a16:creationId xmlns:a16="http://schemas.microsoft.com/office/drawing/2014/main" id="{6A080B2A-CA18-8A0B-B23D-A24EA3683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808" y="610455"/>
            <a:ext cx="841321" cy="1079086"/>
          </a:xfrm>
          <a:prstGeom prst="rect">
            <a:avLst/>
          </a:prstGeom>
        </p:spPr>
      </p:pic>
      <p:pic>
        <p:nvPicPr>
          <p:cNvPr id="5" name="RDV CLIC 1">
            <a:extLst>
              <a:ext uri="{FF2B5EF4-FFF2-40B4-BE49-F238E27FC236}">
                <a16:creationId xmlns:a16="http://schemas.microsoft.com/office/drawing/2014/main" id="{412C2856-3347-BA6E-57FB-B195C7A1715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88215" y="641951"/>
            <a:ext cx="1080000" cy="1080000"/>
          </a:xfrm>
          <a:prstGeom prst="rect">
            <a:avLst/>
          </a:prstGeom>
        </p:spPr>
      </p:pic>
      <p:pic>
        <p:nvPicPr>
          <p:cNvPr id="4" name="CARTE CLIC 1">
            <a:extLst>
              <a:ext uri="{FF2B5EF4-FFF2-40B4-BE49-F238E27FC236}">
                <a16:creationId xmlns:a16="http://schemas.microsoft.com/office/drawing/2014/main" id="{EAFC9246-A5BA-EBE2-CA43-4254C12BAD9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52723" y="594085"/>
            <a:ext cx="1018120" cy="1085182"/>
          </a:xfrm>
          <a:prstGeom prst="rect">
            <a:avLst/>
          </a:prstGeom>
        </p:spPr>
      </p:pic>
      <p:pic>
        <p:nvPicPr>
          <p:cNvPr id="21" name="FACE CARTE CLIC 1">
            <a:extLst>
              <a:ext uri="{FF2B5EF4-FFF2-40B4-BE49-F238E27FC236}">
                <a16:creationId xmlns:a16="http://schemas.microsoft.com/office/drawing/2014/main" id="{B4D157BD-3799-E0D2-60D1-A775B4D9072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54360" y="490587"/>
            <a:ext cx="1261981" cy="1481456"/>
          </a:xfrm>
          <a:prstGeom prst="rect">
            <a:avLst/>
          </a:prstGeom>
        </p:spPr>
      </p:pic>
      <p:pic>
        <p:nvPicPr>
          <p:cNvPr id="22" name="FACE RDV CLIC 1">
            <a:extLst>
              <a:ext uri="{FF2B5EF4-FFF2-40B4-BE49-F238E27FC236}">
                <a16:creationId xmlns:a16="http://schemas.microsoft.com/office/drawing/2014/main" id="{EE2323AB-6519-28B5-3118-0CF06A97F1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55439" y="500018"/>
            <a:ext cx="1261981" cy="1481456"/>
          </a:xfrm>
          <a:prstGeom prst="rect">
            <a:avLst/>
          </a:prstGeom>
        </p:spPr>
      </p:pic>
      <p:pic>
        <p:nvPicPr>
          <p:cNvPr id="23" name="FACE COUPLE AGE 1">
            <a:extLst>
              <a:ext uri="{FF2B5EF4-FFF2-40B4-BE49-F238E27FC236}">
                <a16:creationId xmlns:a16="http://schemas.microsoft.com/office/drawing/2014/main" id="{D5CC1F55-7214-170C-E979-5F9DD9AD68B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55837" y="490587"/>
            <a:ext cx="1261981" cy="1481456"/>
          </a:xfrm>
          <a:prstGeom prst="rect">
            <a:avLst/>
          </a:prstGeom>
        </p:spPr>
      </p:pic>
      <p:pic>
        <p:nvPicPr>
          <p:cNvPr id="24" name="FACE APPEL 1">
            <a:extLst>
              <a:ext uri="{FF2B5EF4-FFF2-40B4-BE49-F238E27FC236}">
                <a16:creationId xmlns:a16="http://schemas.microsoft.com/office/drawing/2014/main" id="{2786930D-AB20-FB84-6A08-EB07ECD1CB4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89762" y="500018"/>
            <a:ext cx="1261981" cy="1481456"/>
          </a:xfrm>
          <a:prstGeom prst="rect">
            <a:avLst/>
          </a:prstGeom>
        </p:spPr>
      </p:pic>
      <p:pic>
        <p:nvPicPr>
          <p:cNvPr id="25" name="FACE APPEL 2">
            <a:extLst>
              <a:ext uri="{FF2B5EF4-FFF2-40B4-BE49-F238E27FC236}">
                <a16:creationId xmlns:a16="http://schemas.microsoft.com/office/drawing/2014/main" id="{DEC58DEE-3741-2D4F-E8F8-C3C78A5DB8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70079" y="1864742"/>
            <a:ext cx="1261981" cy="1481456"/>
          </a:xfrm>
          <a:prstGeom prst="rect">
            <a:avLst/>
          </a:prstGeom>
        </p:spPr>
      </p:pic>
      <p:pic>
        <p:nvPicPr>
          <p:cNvPr id="26" name="FACE MAISON 1">
            <a:extLst>
              <a:ext uri="{FF2B5EF4-FFF2-40B4-BE49-F238E27FC236}">
                <a16:creationId xmlns:a16="http://schemas.microsoft.com/office/drawing/2014/main" id="{02078B57-ACF5-4807-56E3-942A7A32A31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55785" y="1855349"/>
            <a:ext cx="1261981" cy="1481456"/>
          </a:xfrm>
          <a:prstGeom prst="rect">
            <a:avLst/>
          </a:prstGeom>
        </p:spPr>
      </p:pic>
      <p:pic>
        <p:nvPicPr>
          <p:cNvPr id="27" name="FACE AGE 1">
            <a:extLst>
              <a:ext uri="{FF2B5EF4-FFF2-40B4-BE49-F238E27FC236}">
                <a16:creationId xmlns:a16="http://schemas.microsoft.com/office/drawing/2014/main" id="{5C87C78D-21E6-890E-88E4-0858F18812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81894" y="1864742"/>
            <a:ext cx="1261981" cy="1481456"/>
          </a:xfrm>
          <a:prstGeom prst="rect">
            <a:avLst/>
          </a:prstGeom>
        </p:spPr>
      </p:pic>
      <p:pic>
        <p:nvPicPr>
          <p:cNvPr id="28" name="FACE AIDANT 1">
            <a:extLst>
              <a:ext uri="{FF2B5EF4-FFF2-40B4-BE49-F238E27FC236}">
                <a16:creationId xmlns:a16="http://schemas.microsoft.com/office/drawing/2014/main" id="{78347BFB-F4D6-81C4-3435-B7C99D0742C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15141" y="1892265"/>
            <a:ext cx="1261981" cy="1481456"/>
          </a:xfrm>
          <a:prstGeom prst="rect">
            <a:avLst/>
          </a:prstGeom>
        </p:spPr>
      </p:pic>
      <p:pic>
        <p:nvPicPr>
          <p:cNvPr id="29" name="FACE AGE 2">
            <a:extLst>
              <a:ext uri="{FF2B5EF4-FFF2-40B4-BE49-F238E27FC236}">
                <a16:creationId xmlns:a16="http://schemas.microsoft.com/office/drawing/2014/main" id="{47B54A4C-A393-CFE9-2D88-A00C45EBBEB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18173" y="3268707"/>
            <a:ext cx="1261981" cy="1481456"/>
          </a:xfrm>
          <a:prstGeom prst="rect">
            <a:avLst/>
          </a:prstGeom>
        </p:spPr>
      </p:pic>
      <p:pic>
        <p:nvPicPr>
          <p:cNvPr id="30" name="FACE MAIL 1">
            <a:extLst>
              <a:ext uri="{FF2B5EF4-FFF2-40B4-BE49-F238E27FC236}">
                <a16:creationId xmlns:a16="http://schemas.microsoft.com/office/drawing/2014/main" id="{E50A875B-D6D7-E700-87CA-6353587F4EE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66583" y="3268707"/>
            <a:ext cx="1261981" cy="1481456"/>
          </a:xfrm>
          <a:prstGeom prst="rect">
            <a:avLst/>
          </a:prstGeom>
        </p:spPr>
      </p:pic>
      <p:pic>
        <p:nvPicPr>
          <p:cNvPr id="31" name="FACE CARTE CLIC 2">
            <a:extLst>
              <a:ext uri="{FF2B5EF4-FFF2-40B4-BE49-F238E27FC236}">
                <a16:creationId xmlns:a16="http://schemas.microsoft.com/office/drawing/2014/main" id="{7FC536DB-2CD4-A6D3-CE8B-39FDFE16DC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312621" y="3277059"/>
            <a:ext cx="1261981" cy="1481456"/>
          </a:xfrm>
          <a:prstGeom prst="rect">
            <a:avLst/>
          </a:prstGeom>
        </p:spPr>
      </p:pic>
      <p:pic>
        <p:nvPicPr>
          <p:cNvPr id="32" name="FACE MAISON 2">
            <a:extLst>
              <a:ext uri="{FF2B5EF4-FFF2-40B4-BE49-F238E27FC236}">
                <a16:creationId xmlns:a16="http://schemas.microsoft.com/office/drawing/2014/main" id="{748A9ECF-0670-A4B1-5F90-BEC8F59625A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40520" y="3277059"/>
            <a:ext cx="1261981" cy="1481456"/>
          </a:xfrm>
          <a:prstGeom prst="rect">
            <a:avLst/>
          </a:prstGeom>
        </p:spPr>
      </p:pic>
      <p:pic>
        <p:nvPicPr>
          <p:cNvPr id="33" name="FACE AIDANT 2">
            <a:extLst>
              <a:ext uri="{FF2B5EF4-FFF2-40B4-BE49-F238E27FC236}">
                <a16:creationId xmlns:a16="http://schemas.microsoft.com/office/drawing/2014/main" id="{764EE702-5172-BE52-676A-8013F229960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0591" y="4686420"/>
            <a:ext cx="1261981" cy="1481456"/>
          </a:xfrm>
          <a:prstGeom prst="rect">
            <a:avLst/>
          </a:prstGeom>
        </p:spPr>
      </p:pic>
      <p:pic>
        <p:nvPicPr>
          <p:cNvPr id="34" name="FACE RDV CLIC 2">
            <a:extLst>
              <a:ext uri="{FF2B5EF4-FFF2-40B4-BE49-F238E27FC236}">
                <a16:creationId xmlns:a16="http://schemas.microsoft.com/office/drawing/2014/main" id="{D1724A66-DFCA-2F48-E18F-6CA3FDB925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695" y="4711912"/>
            <a:ext cx="1263535" cy="1476895"/>
          </a:xfrm>
          <a:prstGeom prst="rect">
            <a:avLst/>
          </a:prstGeom>
        </p:spPr>
      </p:pic>
      <p:pic>
        <p:nvPicPr>
          <p:cNvPr id="35" name="FACE MAIL 2">
            <a:extLst>
              <a:ext uri="{FF2B5EF4-FFF2-40B4-BE49-F238E27FC236}">
                <a16:creationId xmlns:a16="http://schemas.microsoft.com/office/drawing/2014/main" id="{B1113508-54F9-9C9D-ACC0-08AB48E41A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567" y="4721305"/>
            <a:ext cx="1263535" cy="1476895"/>
          </a:xfrm>
          <a:prstGeom prst="rect">
            <a:avLst/>
          </a:prstGeom>
        </p:spPr>
      </p:pic>
      <p:pic>
        <p:nvPicPr>
          <p:cNvPr id="36" name="FACE COUPLE AGE 2">
            <a:extLst>
              <a:ext uri="{FF2B5EF4-FFF2-40B4-BE49-F238E27FC236}">
                <a16:creationId xmlns:a16="http://schemas.microsoft.com/office/drawing/2014/main" id="{3B9F44B1-A577-7F30-0FC4-1B5A30541D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67891" y="4707351"/>
            <a:ext cx="1261981" cy="14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972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1</Words>
  <Application>Microsoft Office PowerPoint</Application>
  <PresentationFormat>Grand écran</PresentationFormat>
  <Paragraphs>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Mélanie CHEVREUX</dc:creator>
  <cp:lastModifiedBy>Mélanie CHEVREUX</cp:lastModifiedBy>
  <cp:revision>6</cp:revision>
  <dcterms:created xsi:type="dcterms:W3CDTF">2022-12-06T13:07:07Z</dcterms:created>
  <dcterms:modified xsi:type="dcterms:W3CDTF">2022-12-07T10:34:21Z</dcterms:modified>
</cp:coreProperties>
</file>