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900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9AA3E-07E8-4C37-8480-ECAFCAA97E31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CF74E-2AF7-4C02-899B-2BC6FF3D46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4418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9AA3E-07E8-4C37-8480-ECAFCAA97E31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CF74E-2AF7-4C02-899B-2BC6FF3D46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39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9AA3E-07E8-4C37-8480-ECAFCAA97E31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CF74E-2AF7-4C02-899B-2BC6FF3D46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837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9AA3E-07E8-4C37-8480-ECAFCAA97E31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CF74E-2AF7-4C02-899B-2BC6FF3D46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6125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9AA3E-07E8-4C37-8480-ECAFCAA97E31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CF74E-2AF7-4C02-899B-2BC6FF3D46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406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9AA3E-07E8-4C37-8480-ECAFCAA97E31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CF74E-2AF7-4C02-899B-2BC6FF3D46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971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9AA3E-07E8-4C37-8480-ECAFCAA97E31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CF74E-2AF7-4C02-899B-2BC6FF3D46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08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9AA3E-07E8-4C37-8480-ECAFCAA97E31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CF74E-2AF7-4C02-899B-2BC6FF3D46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329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9AA3E-07E8-4C37-8480-ECAFCAA97E31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CF74E-2AF7-4C02-899B-2BC6FF3D46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680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9AA3E-07E8-4C37-8480-ECAFCAA97E31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CF74E-2AF7-4C02-899B-2BC6FF3D46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5401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9AA3E-07E8-4C37-8480-ECAFCAA97E31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CF74E-2AF7-4C02-899B-2BC6FF3D46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094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9AA3E-07E8-4C37-8480-ECAFCAA97E31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CF74E-2AF7-4C02-899B-2BC6FF3D46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71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Simulation </a:t>
            </a:r>
            <a:r>
              <a:rPr lang="fr-FR" dirty="0" err="1" smtClean="0"/>
              <a:t>resultats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305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578" y="1825625"/>
            <a:ext cx="11202844" cy="3657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49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12152" y="3604940"/>
            <a:ext cx="3779848" cy="262150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46298"/>
            <a:ext cx="8297375" cy="3609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07656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Grand écran</PresentationFormat>
  <Paragraphs>1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Thème Office</vt:lpstr>
      <vt:lpstr>Simulation resultats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Simulation resultats</dc:title>
  <dc:creator>Julien Perraud</dc:creator>
  <cp:lastModifiedBy>Julien Perraud</cp:lastModifiedBy>
  <cp:revision>1</cp:revision>
  <dcterms:created xsi:type="dcterms:W3CDTF">2018-12-03T09:44:17Z</dcterms:created>
  <dcterms:modified xsi:type="dcterms:W3CDTF">2018-12-03T09:44:39Z</dcterms:modified>
</cp:coreProperties>
</file>