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8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507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814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405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365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699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520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365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9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84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291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020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74C1B-63BC-4DE2-8C68-8B3AA930B83E}" type="datetimeFigureOut">
              <a:rPr lang="fr-FR" smtClean="0"/>
              <a:t>30/11/2017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F8F21-FAC8-434E-9CEE-17DAA13EB84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57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mtClean="0"/>
              <a:t>Canapé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96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Canapé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Canapé</dc:title>
  <dc:creator>Client</dc:creator>
  <cp:lastModifiedBy>Client</cp:lastModifiedBy>
  <cp:revision>1</cp:revision>
  <dcterms:created xsi:type="dcterms:W3CDTF">2017-11-30T19:07:42Z</dcterms:created>
  <dcterms:modified xsi:type="dcterms:W3CDTF">2017-11-30T19:08:08Z</dcterms:modified>
</cp:coreProperties>
</file>