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35" autoAdjust="0"/>
    <p:restoredTop sz="94660"/>
  </p:normalViewPr>
  <p:slideViewPr>
    <p:cSldViewPr snapToGrid="0">
      <p:cViewPr>
        <p:scale>
          <a:sx n="50" d="100"/>
          <a:sy n="50" d="100"/>
        </p:scale>
        <p:origin x="1280" y="4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E529A36-4619-4A42-B7F0-2F21017D27C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287C39F7-DB4D-4A2A-9AB9-692322E44D4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625DE92-75A2-48B3-9BF4-80382E1494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E264D7-DD6E-470A-AF54-5AE425B49311}" type="datetimeFigureOut">
              <a:rPr lang="fr-FR" smtClean="0"/>
              <a:t>09/06/2020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B1A7F57-AD52-46EA-BCEE-38756CBE70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18EFA84-1F0C-4D7C-8E67-7865EC5B3B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7E0AD-0F7E-4F8E-9815-5C4837098D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82623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AAA1503-1777-4051-B2D8-8710A30DF0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9EBF5F1-BDF8-4E0A-821D-EFFAA9DD11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FDC77C8-77C7-46C0-A1AD-D7E7EDFC1A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E264D7-DD6E-470A-AF54-5AE425B49311}" type="datetimeFigureOut">
              <a:rPr lang="fr-FR" smtClean="0"/>
              <a:t>09/06/2020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DC90A26-835B-4049-9720-E3E879D736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393C8E5-54C2-4735-900E-412CE69AA7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7E0AD-0F7E-4F8E-9815-5C4837098D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65946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6C5CBAF-4669-4EF7-8C21-9BDB0A5CB9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0DFB2B4-A5B7-47CE-A6E3-530AB287912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D3B7617-210F-431D-9639-894935A1D3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E264D7-DD6E-470A-AF54-5AE425B49311}" type="datetimeFigureOut">
              <a:rPr lang="fr-FR" smtClean="0"/>
              <a:t>09/06/2020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5744A05-22D0-4D70-9EE4-304BEA661E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CE55C6C-541A-4CE6-9320-8B08C2519C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7E0AD-0F7E-4F8E-9815-5C4837098D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53783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E9ECAB4-822C-4D0B-A1DC-FC9DADB0AB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AE03211-B306-4D46-BC6B-E2167740A2D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95388E3E-9D5C-4ECA-AFD4-D1F5CA0B852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0D493F5-EAF5-47AC-B326-33EA0BA7A4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E264D7-DD6E-470A-AF54-5AE425B49311}" type="datetimeFigureOut">
              <a:rPr lang="fr-FR" smtClean="0"/>
              <a:t>09/06/2020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684A715-B1BC-43F7-BE4E-3A75D063C7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93D13CD-CA4D-43BB-94C7-E406EFA07F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7E0AD-0F7E-4F8E-9815-5C4837098D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4222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5BD7E80-1E50-4126-B2F7-EF009CF9CE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D9ED8B7-437A-48A8-90A5-1348326C5B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5F6FB1C-43B0-43E7-A79F-7FB4FDCB858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821ACF4F-8205-45C3-BB0C-85880571C51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4248642E-29E3-40B5-AF4C-3FA4259A079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72FC6A2B-226D-4DC0-BC41-85EDC5FA27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E264D7-DD6E-470A-AF54-5AE425B49311}" type="datetimeFigureOut">
              <a:rPr lang="fr-FR" smtClean="0"/>
              <a:t>09/06/2020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44D63900-B379-4BA1-87B6-01CEB7C35B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8D1355EE-BBE5-4705-9BDF-B84904D924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7E0AD-0F7E-4F8E-9815-5C4837098D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97654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AD8E022-CFC0-46B2-90B4-A1644BE76C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0A869FC6-4BDE-454A-8516-DEBC5F9107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E264D7-DD6E-470A-AF54-5AE425B49311}" type="datetimeFigureOut">
              <a:rPr lang="fr-FR" smtClean="0"/>
              <a:t>09/06/2020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9F5D1250-8FB3-465F-8DD7-BE2D6ABAA2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9997ACB7-2561-4595-9CCE-A2FC947407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7E0AD-0F7E-4F8E-9815-5C4837098D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80688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CC5B1462-8A78-4D17-8980-7ACE1EB332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E264D7-DD6E-470A-AF54-5AE425B49311}" type="datetimeFigureOut">
              <a:rPr lang="fr-FR" smtClean="0"/>
              <a:t>09/06/2020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1225E80-737B-48C3-862D-F2B6268B52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F77A3463-45D4-454C-B72D-5749209779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7E0AD-0F7E-4F8E-9815-5C4837098D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80292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A09FB54-0519-4D11-8F70-1D78B4708D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F6DE665-2A7A-4815-8B50-FE439E51FB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6D67D191-6AE5-4930-B9C0-8EC949F4498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17F598A-21AC-4E6B-9438-6D0C8529EF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E264D7-DD6E-470A-AF54-5AE425B49311}" type="datetimeFigureOut">
              <a:rPr lang="fr-FR" smtClean="0"/>
              <a:t>09/06/2020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6ECAAB6-8E93-478F-96FD-B207C656C7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2A422F8-3FC1-4744-9EB6-85E9A25E55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7E0AD-0F7E-4F8E-9815-5C4837098D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82563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7D4DE17-B4CC-459B-98BF-28A2079CDF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62D53D44-57DF-4461-A4CC-E133090F450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8E7334D-31A1-4CE5-9028-FD472D01A1E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BBA993F-3995-4EF5-B884-90AD9B3CB5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E264D7-DD6E-470A-AF54-5AE425B49311}" type="datetimeFigureOut">
              <a:rPr lang="fr-FR" smtClean="0"/>
              <a:t>09/06/2020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2620F6F-EEFB-4ECC-9B3A-0AC5E68E16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57E8C81-584D-4489-AED3-01E1250868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7E0AD-0F7E-4F8E-9815-5C4837098D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74619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AB05D7-69D5-4BE1-8510-9C86B5D074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008A3F8-8863-4372-B63B-421BB12764B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EF47D99-D3CC-4F88-B230-390E0D679E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E264D7-DD6E-470A-AF54-5AE425B49311}" type="datetimeFigureOut">
              <a:rPr lang="fr-FR" smtClean="0"/>
              <a:t>09/06/2020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9782E3E-759E-42BC-AB9A-8E5B4F0F7B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6C85EF9-896D-4CC1-90CB-7BC88285D1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7E0AD-0F7E-4F8E-9815-5C4837098D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80422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F4712A78-6793-4B2B-9114-66F98629D32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FB454AE-6081-475D-89CB-B2C608A8584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86B929F-F076-4C56-84F7-9343FD65E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E264D7-DD6E-470A-AF54-5AE425B49311}" type="datetimeFigureOut">
              <a:rPr lang="fr-FR" smtClean="0"/>
              <a:t>09/06/2020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4703D41-8DF0-4792-8C7B-896B3C0AF2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418E8A4-ED7E-4674-B05B-42C6FC21E4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7E0AD-0F7E-4F8E-9815-5C4837098D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72853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AF5C5BA2-F7C9-494E-BCBD-898CC4E717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C14ED71-C383-4EB0-8FFC-7E81DAD8188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FEAD3C9-5D0E-4717-91BF-A4193C14E14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E264D7-DD6E-470A-AF54-5AE425B49311}" type="datetimeFigureOut">
              <a:rPr lang="fr-FR" smtClean="0"/>
              <a:t>09/06/2020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E3CC755-E2E1-4466-A383-A151C86496B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16FB798-BBC2-42CB-814B-D633765E43F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C7E0AD-0F7E-4F8E-9815-5C4837098D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70633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9208093-B225-44A3-B015-A3DF0CA3C2A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477837"/>
          </a:xfrm>
        </p:spPr>
        <p:txBody>
          <a:bodyPr>
            <a:normAutofit fontScale="90000"/>
          </a:bodyPr>
          <a:lstStyle/>
          <a:p>
            <a:r>
              <a:rPr lang="fr-FR" dirty="0"/>
              <a:t>Explications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6910D923-ECAE-4705-96CE-2456724B4A7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079875"/>
            <a:ext cx="9144000" cy="786593"/>
          </a:xfrm>
        </p:spPr>
        <p:txBody>
          <a:bodyPr/>
          <a:lstStyle/>
          <a:p>
            <a:r>
              <a:rPr lang="fr-FR" dirty="0"/>
              <a:t>Fichier Classeur1</a:t>
            </a: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F35EDEE0-A37A-442E-AB16-78A24D7E1D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975" y="1779576"/>
            <a:ext cx="11643225" cy="2089021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4BF61757-B64E-4E1A-AA0C-62B28ECFE763}"/>
              </a:ext>
            </a:extLst>
          </p:cNvPr>
          <p:cNvSpPr txBox="1"/>
          <p:nvPr/>
        </p:nvSpPr>
        <p:spPr>
          <a:xfrm>
            <a:off x="9571498" y="4220137"/>
            <a:ext cx="2193003" cy="12003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dirty="0"/>
              <a:t>Bouton servant à transférer les données d’un fichier à l’autre.</a:t>
            </a:r>
          </a:p>
        </p:txBody>
      </p:sp>
      <p:cxnSp>
        <p:nvCxnSpPr>
          <p:cNvPr id="9" name="Connecteur droit avec flèche 8">
            <a:extLst>
              <a:ext uri="{FF2B5EF4-FFF2-40B4-BE49-F238E27FC236}">
                <a16:creationId xmlns:a16="http://schemas.microsoft.com/office/drawing/2014/main" id="{25F11624-2838-493C-B2AE-790A55E62481}"/>
              </a:ext>
            </a:extLst>
          </p:cNvPr>
          <p:cNvCxnSpPr>
            <a:cxnSpLocks/>
          </p:cNvCxnSpPr>
          <p:nvPr/>
        </p:nvCxnSpPr>
        <p:spPr>
          <a:xfrm flipV="1">
            <a:off x="10490200" y="3525877"/>
            <a:ext cx="177799" cy="694260"/>
          </a:xfrm>
          <a:prstGeom prst="straightConnector1">
            <a:avLst/>
          </a:prstGeom>
          <a:ln>
            <a:solidFill>
              <a:schemeClr val="tx1">
                <a:lumMod val="85000"/>
                <a:lumOff val="15000"/>
              </a:schemeClr>
            </a:solidFill>
            <a:headEnd type="none" w="med" len="med"/>
            <a:tailEnd type="arrow" w="med" len="med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763018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C254D8E-2E50-4AFA-B962-1645A5CFDD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2800" dirty="0"/>
              <a:t>Lorsque l’on appuie sur le bouton « transfert », la dernière ligne rentrée dans le fichier « classeur1 » est transférée avec ces infos:</a:t>
            </a:r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1349DAA-24DD-4D9E-888E-F97155EDDC6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2345" y="1690688"/>
            <a:ext cx="8704460" cy="2749463"/>
          </a:xfrm>
        </p:spPr>
      </p:pic>
      <p:cxnSp>
        <p:nvCxnSpPr>
          <p:cNvPr id="7" name="Connecteur droit avec flèche 6">
            <a:extLst>
              <a:ext uri="{FF2B5EF4-FFF2-40B4-BE49-F238E27FC236}">
                <a16:creationId xmlns:a16="http://schemas.microsoft.com/office/drawing/2014/main" id="{62FD9A7E-09E7-47D8-88BB-C3E3BF9817B4}"/>
              </a:ext>
            </a:extLst>
          </p:cNvPr>
          <p:cNvCxnSpPr>
            <a:cxnSpLocks/>
          </p:cNvCxnSpPr>
          <p:nvPr/>
        </p:nvCxnSpPr>
        <p:spPr>
          <a:xfrm flipV="1">
            <a:off x="2146301" y="3652449"/>
            <a:ext cx="527149" cy="929073"/>
          </a:xfrm>
          <a:prstGeom prst="straightConnector1">
            <a:avLst/>
          </a:prstGeom>
          <a:ln>
            <a:solidFill>
              <a:srgbClr val="FF0000"/>
            </a:solidFill>
            <a:headEnd type="none" w="med" len="med"/>
            <a:tailEnd type="arrow" w="med" len="med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8" name="Ellipse 7">
            <a:extLst>
              <a:ext uri="{FF2B5EF4-FFF2-40B4-BE49-F238E27FC236}">
                <a16:creationId xmlns:a16="http://schemas.microsoft.com/office/drawing/2014/main" id="{2A60C73A-5293-4B69-82C3-01F964C79390}"/>
              </a:ext>
            </a:extLst>
          </p:cNvPr>
          <p:cNvSpPr/>
          <p:nvPr/>
        </p:nvSpPr>
        <p:spPr>
          <a:xfrm>
            <a:off x="1668447" y="3205551"/>
            <a:ext cx="3581400" cy="44689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Ellipse 8">
            <a:extLst>
              <a:ext uri="{FF2B5EF4-FFF2-40B4-BE49-F238E27FC236}">
                <a16:creationId xmlns:a16="http://schemas.microsoft.com/office/drawing/2014/main" id="{3B6235F1-57B9-48EB-8DFB-A3869F549808}"/>
              </a:ext>
            </a:extLst>
          </p:cNvPr>
          <p:cNvSpPr/>
          <p:nvPr/>
        </p:nvSpPr>
        <p:spPr>
          <a:xfrm>
            <a:off x="2724920" y="1970951"/>
            <a:ext cx="1468453" cy="44689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10" name="Connecteur droit avec flèche 9">
            <a:extLst>
              <a:ext uri="{FF2B5EF4-FFF2-40B4-BE49-F238E27FC236}">
                <a16:creationId xmlns:a16="http://schemas.microsoft.com/office/drawing/2014/main" id="{A4F1C70F-0117-4879-B367-F6AF27203763}"/>
              </a:ext>
            </a:extLst>
          </p:cNvPr>
          <p:cNvCxnSpPr>
            <a:cxnSpLocks/>
          </p:cNvCxnSpPr>
          <p:nvPr/>
        </p:nvCxnSpPr>
        <p:spPr>
          <a:xfrm flipV="1">
            <a:off x="1074447" y="2222501"/>
            <a:ext cx="1650473" cy="2359021"/>
          </a:xfrm>
          <a:prstGeom prst="straightConnector1">
            <a:avLst/>
          </a:prstGeom>
          <a:ln>
            <a:solidFill>
              <a:srgbClr val="FF0000"/>
            </a:solidFill>
            <a:headEnd type="none" w="med" len="med"/>
            <a:tailEnd type="arrow" w="med" len="med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13" name="Ellipse 12">
            <a:extLst>
              <a:ext uri="{FF2B5EF4-FFF2-40B4-BE49-F238E27FC236}">
                <a16:creationId xmlns:a16="http://schemas.microsoft.com/office/drawing/2014/main" id="{BC01A4D3-1BA2-45C4-9268-D6F110EB7D72}"/>
              </a:ext>
            </a:extLst>
          </p:cNvPr>
          <p:cNvSpPr/>
          <p:nvPr/>
        </p:nvSpPr>
        <p:spPr>
          <a:xfrm>
            <a:off x="5666636" y="2569353"/>
            <a:ext cx="1468453" cy="446898"/>
          </a:xfrm>
          <a:prstGeom prst="ellipse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cxnSp>
        <p:nvCxnSpPr>
          <p:cNvPr id="14" name="Connecteur droit avec flèche 13">
            <a:extLst>
              <a:ext uri="{FF2B5EF4-FFF2-40B4-BE49-F238E27FC236}">
                <a16:creationId xmlns:a16="http://schemas.microsoft.com/office/drawing/2014/main" id="{0D44F2EE-7060-4356-A4BF-0B0087A0F99B}"/>
              </a:ext>
            </a:extLst>
          </p:cNvPr>
          <p:cNvCxnSpPr>
            <a:cxnSpLocks/>
          </p:cNvCxnSpPr>
          <p:nvPr/>
        </p:nvCxnSpPr>
        <p:spPr>
          <a:xfrm flipH="1" flipV="1">
            <a:off x="6854636" y="3005950"/>
            <a:ext cx="2868517" cy="59469"/>
          </a:xfrm>
          <a:prstGeom prst="straightConnector1">
            <a:avLst/>
          </a:prstGeom>
          <a:ln>
            <a:solidFill>
              <a:srgbClr val="0070C0"/>
            </a:solidFill>
            <a:headEnd type="none" w="med" len="med"/>
            <a:tailEnd type="arrow" w="med" len="med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16" name="ZoneTexte 15">
            <a:extLst>
              <a:ext uri="{FF2B5EF4-FFF2-40B4-BE49-F238E27FC236}">
                <a16:creationId xmlns:a16="http://schemas.microsoft.com/office/drawing/2014/main" id="{A4FE0F48-D30E-4FC3-BBD1-7D8834CA3CF3}"/>
              </a:ext>
            </a:extLst>
          </p:cNvPr>
          <p:cNvSpPr txBox="1"/>
          <p:nvPr/>
        </p:nvSpPr>
        <p:spPr>
          <a:xfrm>
            <a:off x="9723153" y="2465255"/>
            <a:ext cx="2193003" cy="12003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dirty="0"/>
              <a:t>Nombre de jours calculés qui donnerons le nombre de case à colorier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24DBF40-AB11-400F-99A2-6EF366839105}"/>
              </a:ext>
            </a:extLst>
          </p:cNvPr>
          <p:cNvSpPr/>
          <p:nvPr/>
        </p:nvSpPr>
        <p:spPr>
          <a:xfrm>
            <a:off x="6629400" y="3270603"/>
            <a:ext cx="1254402" cy="286343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" name="ZoneTexte 18">
            <a:extLst>
              <a:ext uri="{FF2B5EF4-FFF2-40B4-BE49-F238E27FC236}">
                <a16:creationId xmlns:a16="http://schemas.microsoft.com/office/drawing/2014/main" id="{8EA16FDC-2FDB-4A63-8BE1-5639EDB2A01C}"/>
              </a:ext>
            </a:extLst>
          </p:cNvPr>
          <p:cNvSpPr txBox="1"/>
          <p:nvPr/>
        </p:nvSpPr>
        <p:spPr>
          <a:xfrm>
            <a:off x="6629400" y="4408055"/>
            <a:ext cx="2193003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dirty="0"/>
              <a:t>1 jour (cf. D3) donc 1 case qui se colore</a:t>
            </a:r>
          </a:p>
        </p:txBody>
      </p:sp>
      <p:cxnSp>
        <p:nvCxnSpPr>
          <p:cNvPr id="20" name="Connecteur droit avec flèche 19">
            <a:extLst>
              <a:ext uri="{FF2B5EF4-FFF2-40B4-BE49-F238E27FC236}">
                <a16:creationId xmlns:a16="http://schemas.microsoft.com/office/drawing/2014/main" id="{E57437E6-E417-48E0-8C5B-74F3B9C7BDA8}"/>
              </a:ext>
            </a:extLst>
          </p:cNvPr>
          <p:cNvCxnSpPr>
            <a:cxnSpLocks/>
          </p:cNvCxnSpPr>
          <p:nvPr/>
        </p:nvCxnSpPr>
        <p:spPr>
          <a:xfrm flipH="1" flipV="1">
            <a:off x="7291759" y="3599765"/>
            <a:ext cx="389482" cy="808290"/>
          </a:xfrm>
          <a:prstGeom prst="straightConnector1">
            <a:avLst/>
          </a:prstGeom>
          <a:ln>
            <a:solidFill>
              <a:schemeClr val="tx1">
                <a:lumMod val="85000"/>
                <a:lumOff val="15000"/>
              </a:schemeClr>
            </a:solidFill>
            <a:headEnd type="none" w="med" len="med"/>
            <a:tailEnd type="arrow" w="med" len="med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22" name="ZoneTexte 21">
            <a:extLst>
              <a:ext uri="{FF2B5EF4-FFF2-40B4-BE49-F238E27FC236}">
                <a16:creationId xmlns:a16="http://schemas.microsoft.com/office/drawing/2014/main" id="{EABB8D2E-61FA-4938-B344-0531289AD7FB}"/>
              </a:ext>
            </a:extLst>
          </p:cNvPr>
          <p:cNvSpPr txBox="1"/>
          <p:nvPr/>
        </p:nvSpPr>
        <p:spPr>
          <a:xfrm>
            <a:off x="480447" y="4581522"/>
            <a:ext cx="2193003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dirty="0"/>
              <a:t>Infos provenant du fichier  « Classeur1 »</a:t>
            </a:r>
          </a:p>
        </p:txBody>
      </p:sp>
    </p:spTree>
    <p:extLst>
      <p:ext uri="{BB962C8B-B14F-4D97-AF65-F5344CB8AC3E}">
        <p14:creationId xmlns:p14="http://schemas.microsoft.com/office/powerpoint/2010/main" val="2733911771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388</TotalTime>
  <Words>71</Words>
  <Application>Microsoft Office PowerPoint</Application>
  <PresentationFormat>Grand écran</PresentationFormat>
  <Paragraphs>7</Paragraphs>
  <Slides>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Thème Office</vt:lpstr>
      <vt:lpstr>Explications</vt:lpstr>
      <vt:lpstr>Lorsque l’on appuie sur le bouton « transfert », la dernière ligne rentrée dans le fichier « classeur1 » est transférée avec ces infos: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Explications</dc:title>
  <dc:creator>Alexina Hernandez</dc:creator>
  <cp:lastModifiedBy>Alexina Hernandez</cp:lastModifiedBy>
  <cp:revision>18</cp:revision>
  <dcterms:created xsi:type="dcterms:W3CDTF">2020-06-09T13:02:20Z</dcterms:created>
  <dcterms:modified xsi:type="dcterms:W3CDTF">2020-06-09T19:30:45Z</dcterms:modified>
</cp:coreProperties>
</file>