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92" d="100"/>
          <a:sy n="92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6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605973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4246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418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01259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76211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82306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1865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71214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95100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85284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09733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C4573-F9C3-4280-A1BC-21CEE849E60F}" type="datetimeFigureOut">
              <a:rPr lang="fr-MC" smtClean="0"/>
              <a:t>09/04/2019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2C0C-9235-4A3C-A36D-26F459E6ABDB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0202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43" name="ToggleButton1" r:id="rId2" imgW="2638440" imgH="866880"/>
        </mc:Choice>
        <mc:Fallback>
          <p:control name="ToggleButton1" r:id="rId2" imgW="2638440" imgH="866880">
            <p:pic>
              <p:nvPicPr>
                <p:cNvPr id="5" name="Toggle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973117" y="949036"/>
                  <a:ext cx="2640445" cy="8693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3676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TREVES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Installation Reims</dc:creator>
  <cp:lastModifiedBy>patrice phishert</cp:lastModifiedBy>
  <cp:revision>19</cp:revision>
  <dcterms:created xsi:type="dcterms:W3CDTF">2019-04-09T09:38:53Z</dcterms:created>
  <dcterms:modified xsi:type="dcterms:W3CDTF">2019-04-09T12:08:21Z</dcterms:modified>
</cp:coreProperties>
</file>