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0331DA2-7A04-40CD-B60B-DF3871E31B95}" v="195" dt="2026-08-05T12:43:19.1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19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4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ribout, Jean Charles" userId="0f7542c7-cbf6-454b-b494-070e2d1d296d" providerId="ADAL" clId="{68EC0304-F702-4972-AC7B-725E8A3B16B0}"/>
    <pc:docChg chg="custSel modSld">
      <pc:chgData name="Tribout, Jean Charles" userId="0f7542c7-cbf6-454b-b494-070e2d1d296d" providerId="ADAL" clId="{68EC0304-F702-4972-AC7B-725E8A3B16B0}" dt="2026-08-05T12:43:24.179" v="222" actId="1076"/>
      <pc:docMkLst>
        <pc:docMk/>
      </pc:docMkLst>
      <pc:sldChg chg="addSp delSp modSp mod">
        <pc:chgData name="Tribout, Jean Charles" userId="0f7542c7-cbf6-454b-b494-070e2d1d296d" providerId="ADAL" clId="{68EC0304-F702-4972-AC7B-725E8A3B16B0}" dt="2026-08-05T12:43:24.179" v="222" actId="1076"/>
        <pc:sldMkLst>
          <pc:docMk/>
          <pc:sldMk cId="861051407" sldId="256"/>
        </pc:sldMkLst>
        <pc:spChg chg="mod">
          <ac:chgData name="Tribout, Jean Charles" userId="0f7542c7-cbf6-454b-b494-070e2d1d296d" providerId="ADAL" clId="{68EC0304-F702-4972-AC7B-725E8A3B16B0}" dt="2026-08-05T12:40:29.712" v="132" actId="1076"/>
          <ac:spMkLst>
            <pc:docMk/>
            <pc:sldMk cId="861051407" sldId="256"/>
            <ac:spMk id="4" creationId="{C5A94DD7-C685-3E08-D4C7-F8039448E6AE}"/>
          </ac:spMkLst>
        </pc:spChg>
        <pc:spChg chg="add mod">
          <ac:chgData name="Tribout, Jean Charles" userId="0f7542c7-cbf6-454b-b494-070e2d1d296d" providerId="ADAL" clId="{68EC0304-F702-4972-AC7B-725E8A3B16B0}" dt="2026-08-05T12:42:14.889" v="213" actId="14100"/>
          <ac:spMkLst>
            <pc:docMk/>
            <pc:sldMk cId="861051407" sldId="256"/>
            <ac:spMk id="19" creationId="{9F9EBC4A-1050-768C-78B3-ABAA3C4AEA0A}"/>
          </ac:spMkLst>
        </pc:spChg>
        <pc:spChg chg="add mod">
          <ac:chgData name="Tribout, Jean Charles" userId="0f7542c7-cbf6-454b-b494-070e2d1d296d" providerId="ADAL" clId="{68EC0304-F702-4972-AC7B-725E8A3B16B0}" dt="2026-08-05T12:42:23.759" v="215" actId="1076"/>
          <ac:spMkLst>
            <pc:docMk/>
            <pc:sldMk cId="861051407" sldId="256"/>
            <ac:spMk id="21" creationId="{21BF4910-FA51-280C-0980-5972C6017D09}"/>
          </ac:spMkLst>
        </pc:spChg>
        <pc:graphicFrameChg chg="mod">
          <ac:chgData name="Tribout, Jean Charles" userId="0f7542c7-cbf6-454b-b494-070e2d1d296d" providerId="ADAL" clId="{68EC0304-F702-4972-AC7B-725E8A3B16B0}" dt="2026-08-05T12:41:06.249" v="181"/>
          <ac:graphicFrameMkLst>
            <pc:docMk/>
            <pc:sldMk cId="861051407" sldId="256"/>
            <ac:graphicFrameMk id="11" creationId="{D0530132-F5D4-3013-9BF0-9E9BD72534A4}"/>
          </ac:graphicFrameMkLst>
        </pc:graphicFrameChg>
        <pc:graphicFrameChg chg="del mod">
          <ac:chgData name="Tribout, Jean Charles" userId="0f7542c7-cbf6-454b-b494-070e2d1d296d" providerId="ADAL" clId="{68EC0304-F702-4972-AC7B-725E8A3B16B0}" dt="2026-08-05T12:41:27.808" v="187" actId="478"/>
          <ac:graphicFrameMkLst>
            <pc:docMk/>
            <pc:sldMk cId="861051407" sldId="256"/>
            <ac:graphicFrameMk id="12" creationId="{EE1E40E9-3D41-30EE-6333-F8C4AF76C97F}"/>
          </ac:graphicFrameMkLst>
        </pc:graphicFrameChg>
        <pc:graphicFrameChg chg="mod">
          <ac:chgData name="Tribout, Jean Charles" userId="0f7542c7-cbf6-454b-b494-070e2d1d296d" providerId="ADAL" clId="{68EC0304-F702-4972-AC7B-725E8A3B16B0}" dt="2026-08-05T12:41:06.256" v="183"/>
          <ac:graphicFrameMkLst>
            <pc:docMk/>
            <pc:sldMk cId="861051407" sldId="256"/>
            <ac:graphicFrameMk id="14" creationId="{89D96545-C602-EE0A-1A9E-B758FE9FE0BE}"/>
          </ac:graphicFrameMkLst>
        </pc:graphicFrameChg>
        <pc:graphicFrameChg chg="mod">
          <ac:chgData name="Tribout, Jean Charles" userId="0f7542c7-cbf6-454b-b494-070e2d1d296d" providerId="ADAL" clId="{68EC0304-F702-4972-AC7B-725E8A3B16B0}" dt="2026-08-05T12:41:06.259" v="184"/>
          <ac:graphicFrameMkLst>
            <pc:docMk/>
            <pc:sldMk cId="861051407" sldId="256"/>
            <ac:graphicFrameMk id="15" creationId="{E9549A5F-1773-C8A9-AB6C-A456D32DA2D0}"/>
          </ac:graphicFrameMkLst>
        </pc:graphicFrameChg>
        <pc:graphicFrameChg chg="mod">
          <ac:chgData name="Tribout, Jean Charles" userId="0f7542c7-cbf6-454b-b494-070e2d1d296d" providerId="ADAL" clId="{68EC0304-F702-4972-AC7B-725E8A3B16B0}" dt="2026-08-05T12:41:06.262" v="185"/>
          <ac:graphicFrameMkLst>
            <pc:docMk/>
            <pc:sldMk cId="861051407" sldId="256"/>
            <ac:graphicFrameMk id="16" creationId="{7C62ACAD-4ACE-4E38-1BE6-A64D183AB61B}"/>
          </ac:graphicFrameMkLst>
        </pc:graphicFrameChg>
        <pc:graphicFrameChg chg="mod">
          <ac:chgData name="Tribout, Jean Charles" userId="0f7542c7-cbf6-454b-b494-070e2d1d296d" providerId="ADAL" clId="{68EC0304-F702-4972-AC7B-725E8A3B16B0}" dt="2026-08-05T12:41:06.266" v="186"/>
          <ac:graphicFrameMkLst>
            <pc:docMk/>
            <pc:sldMk cId="861051407" sldId="256"/>
            <ac:graphicFrameMk id="17" creationId="{BE73279C-151F-A5F0-2F76-5169F332CA98}"/>
          </ac:graphicFrameMkLst>
        </pc:graphicFrameChg>
        <pc:graphicFrameChg chg="mod">
          <ac:chgData name="Tribout, Jean Charles" userId="0f7542c7-cbf6-454b-b494-070e2d1d296d" providerId="ADAL" clId="{68EC0304-F702-4972-AC7B-725E8A3B16B0}" dt="2026-08-05T12:42:32.352" v="216" actId="14100"/>
          <ac:graphicFrameMkLst>
            <pc:docMk/>
            <pc:sldMk cId="861051407" sldId="256"/>
            <ac:graphicFrameMk id="18" creationId="{C9093514-6D43-B259-529F-C3445D6930E7}"/>
          </ac:graphicFrameMkLst>
        </pc:graphicFrameChg>
        <pc:graphicFrameChg chg="mod">
          <ac:chgData name="Tribout, Jean Charles" userId="0f7542c7-cbf6-454b-b494-070e2d1d296d" providerId="ADAL" clId="{68EC0304-F702-4972-AC7B-725E8A3B16B0}" dt="2026-08-05T12:43:24.179" v="222" actId="1076"/>
          <ac:graphicFrameMkLst>
            <pc:docMk/>
            <pc:sldMk cId="861051407" sldId="256"/>
            <ac:graphicFrameMk id="22" creationId="{3CB06412-9DBB-31B9-CBB9-5A360BA28586}"/>
          </ac:graphicFrameMkLst>
        </pc:graphicFrameChg>
        <pc:graphicFrameChg chg="mod">
          <ac:chgData name="Tribout, Jean Charles" userId="0f7542c7-cbf6-454b-b494-070e2d1d296d" providerId="ADAL" clId="{68EC0304-F702-4972-AC7B-725E8A3B16B0}" dt="2026-08-05T12:43:19.102" v="221" actId="14100"/>
          <ac:graphicFrameMkLst>
            <pc:docMk/>
            <pc:sldMk cId="861051407" sldId="256"/>
            <ac:graphicFrameMk id="23" creationId="{17B3D487-B9FF-523C-2CCA-13E7EBF2D1C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9F7E13-39D3-F64D-C505-ACD42465E5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CAC10B7-6FD5-947D-3F96-961B8E58A8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A0F724A-CA37-19E6-EC48-6BEAAA425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B9481-4327-45DA-B75F-4BECB61915E7}" type="datetimeFigureOut">
              <a:rPr lang="fr-FR" smtClean="0"/>
              <a:t>05/08/2026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71636B-F4C6-9B8A-B024-4C271251E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58D2CE-18E6-13F6-0A91-54809F8BE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D6F05-BB07-4C34-AEAE-134625E520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0007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1CFD37-E555-F2A8-DF1C-88D1501DB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4630C3D-7926-761A-A588-40295EF023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9DA8B04-061C-21C9-EFCA-80054D418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B9481-4327-45DA-B75F-4BECB61915E7}" type="datetimeFigureOut">
              <a:rPr lang="fr-FR" smtClean="0"/>
              <a:t>05/08/2026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E822F9-5E92-2B92-391C-C09B8E3BFC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DBB65FB-B947-5E8F-E0C8-23017425B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D6F05-BB07-4C34-AEAE-134625E520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0694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73D29F-3EEE-AEE3-11AB-F6F0D4FB3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4F839E4-053D-463F-7B55-7A367D99D0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630901-2CE0-63B1-D2E2-110C55F8DD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B9481-4327-45DA-B75F-4BECB61915E7}" type="datetimeFigureOut">
              <a:rPr lang="fr-FR" smtClean="0"/>
              <a:t>05/08/2026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FEF56D0-8846-E71A-720E-BD42E533E6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34F74D-4C9F-96E9-D571-FD452E16E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D6F05-BB07-4C34-AEAE-134625E520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1623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CC85D8-87AE-2991-FF33-2E71A0694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AF40291-6D30-09CA-E86F-F1E8B81DF4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8666A9A-1F0F-C4A9-E831-481634D319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DC5E535-BD1E-72E2-3B71-51F7A84CF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B9481-4327-45DA-B75F-4BECB61915E7}" type="datetimeFigureOut">
              <a:rPr lang="fr-FR" smtClean="0"/>
              <a:t>05/08/2026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4BE16F9-D15C-0A49-1FB7-08E16E362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336E203-AF53-4DF1-7857-4EF6F0D5A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D6F05-BB07-4C34-AEAE-134625E520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978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4C6088-8122-E638-A50A-143C135E9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5908B22-BAD4-054C-133A-9C6F416C5D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B5BA428-D9B1-6E09-011A-E9B433E853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D22E4A1-1D6E-B21D-15B1-81B88604D2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C381E64-A985-19E9-514B-8695DFF2BB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AA17148-738D-7F20-2022-E935F1391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B9481-4327-45DA-B75F-4BECB61915E7}" type="datetimeFigureOut">
              <a:rPr lang="fr-FR" smtClean="0"/>
              <a:t>05/08/2026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1094569-2530-23EF-D297-8EB2D8646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579A589-B2FF-C60E-DF61-199B91E3B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D6F05-BB07-4C34-AEAE-134625E520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032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31B5BD-0D05-71F6-962D-1F835FE2D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EF6F27D-C23F-2085-1FCF-728AFF18F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B9481-4327-45DA-B75F-4BECB61915E7}" type="datetimeFigureOut">
              <a:rPr lang="fr-FR" smtClean="0"/>
              <a:t>05/08/2026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470DBD7-8081-2F49-5E02-4F10C2E44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B0A0749-7379-5707-658B-FE7264160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D6F05-BB07-4C34-AEAE-134625E520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754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BE62F92-9043-6A49-F395-E57C0F6E8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B9481-4327-45DA-B75F-4BECB61915E7}" type="datetimeFigureOut">
              <a:rPr lang="fr-FR" smtClean="0"/>
              <a:t>05/08/2026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99E0547-64EE-1E77-E33C-D1A0EDEC43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FA69A44-50C2-3E25-9DE5-ABD0D185F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D6F05-BB07-4C34-AEAE-134625E520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2184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9B901F-2542-6BF5-A643-AC1D902E4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8CE5127-1846-B478-ED63-C7F11691B2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0961CE3-72E7-9790-30D3-DCCF2E5653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019FDB8-E593-FF10-D008-C7E5346BE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B9481-4327-45DA-B75F-4BECB61915E7}" type="datetimeFigureOut">
              <a:rPr lang="fr-FR" smtClean="0"/>
              <a:t>05/08/2026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8EDCE3C-AAA6-90AC-0F56-22B0E21A6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C8AC6C4-F542-722C-2DED-6CD4C117D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D6F05-BB07-4C34-AEAE-134625E520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482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9927AA-09F5-7252-F14D-73083DBE3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33123A7-D751-B993-BD27-4F80EAAE73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F38A485-8E56-B180-538F-FC459ED07E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DC06905-A909-6EA0-C458-D1E4DD4FB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B9481-4327-45DA-B75F-4BECB61915E7}" type="datetimeFigureOut">
              <a:rPr lang="fr-FR" smtClean="0"/>
              <a:t>05/08/2026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8D42963-030E-AFC6-A282-2090063126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940FBD6-E3C7-5DB2-AEB0-09DE7E0FA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D6F05-BB07-4C34-AEAE-134625E520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410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ED7A11-E92C-1264-1C5B-DB1740AEB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8D3D257-D227-B090-D3A4-E6752F5C39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C5BA088-825B-4738-28FF-86C4CF5BF8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B9481-4327-45DA-B75F-4BECB61915E7}" type="datetimeFigureOut">
              <a:rPr lang="fr-FR" smtClean="0"/>
              <a:t>05/08/2026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823F6FE-552F-F2E0-BE8D-536501AD9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FB92A8C-4054-305B-35C5-D384EE04B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D6F05-BB07-4C34-AEAE-134625E520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2484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0F7E4B3-2AD3-8050-6CEF-702C79E07D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EB34216-456B-15A6-CEA8-5AEA2A7B9B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55BFFBA-4925-EF7D-3DC5-84D88D86E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B9481-4327-45DA-B75F-4BECB61915E7}" type="datetimeFigureOut">
              <a:rPr lang="fr-FR" smtClean="0"/>
              <a:t>05/08/2026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028F5C-1DC5-1159-C24E-7C16B1A4C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AA64D79-090B-BFFE-64B0-CFCA63971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D6F05-BB07-4C34-AEAE-134625E520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3395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380C36C-E579-53E3-0041-9C5C02DB2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3B51968-0851-5C5B-05BD-E11D1FF390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A0403AE-6F0B-3D71-6F3F-31A2165BFB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26B9481-4327-45DA-B75F-4BECB61915E7}" type="datetimeFigureOut">
              <a:rPr lang="fr-FR" smtClean="0"/>
              <a:t>05/08/2026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A986A02-0CBB-B82D-DC25-29B16A3587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169C197-9620-891B-2E91-6AA6F4CCF0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7D6F05-BB07-4C34-AEAE-134625E520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4137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oleObject" Target="Classeur2!Visu%20TV!L23C1:L29C5" TargetMode="External"/><Relationship Id="rId13" Type="http://schemas.openxmlformats.org/officeDocument/2006/relationships/oleObject" Target="https://claasonline-my.sharepoint.com/personal/jeancharles_tribout_claas_com/Documents/Perso/Classeur2!Visu%20TV!L5C6" TargetMode="External"/><Relationship Id="rId3" Type="http://schemas.openxmlformats.org/officeDocument/2006/relationships/image" Target="../media/image1.emf"/><Relationship Id="rId7" Type="http://schemas.openxmlformats.org/officeDocument/2006/relationships/image" Target="../media/image3.emf"/><Relationship Id="rId12" Type="http://schemas.openxmlformats.org/officeDocument/2006/relationships/image" Target="../media/image5.emf"/><Relationship Id="rId2" Type="http://schemas.openxmlformats.org/officeDocument/2006/relationships/oleObject" Target="Classeur2!Visu%20TV!L4C1:L10C5" TargetMode="External"/><Relationship Id="rId16" Type="http://schemas.openxmlformats.org/officeDocument/2006/relationships/image" Target="../media/image7.emf"/><Relationship Id="rId1" Type="http://schemas.openxmlformats.org/officeDocument/2006/relationships/slideLayout" Target="../slideLayouts/slideLayout1.xml"/><Relationship Id="rId6" Type="http://schemas.openxmlformats.org/officeDocument/2006/relationships/oleObject" Target="Classeur2!Visu%20TV!L15C7:L21C11" TargetMode="External"/><Relationship Id="rId11" Type="http://schemas.openxmlformats.org/officeDocument/2006/relationships/oleObject" Target="https://claasonline-my.sharepoint.com/personal/jeancharles_tribout_claas_com/Documents/Perso/Classeur2!Visu%20TV!L4C8:L10C12" TargetMode="External"/><Relationship Id="rId5" Type="http://schemas.openxmlformats.org/officeDocument/2006/relationships/image" Target="../media/image2.emf"/><Relationship Id="rId15" Type="http://schemas.openxmlformats.org/officeDocument/2006/relationships/oleObject" Target="https://claasonline-my.sharepoint.com/personal/jeancharles_tribout_claas_com/Documents/Perso/Classeur2!Visu%20TV!L5C13" TargetMode="External"/><Relationship Id="rId10" Type="http://schemas.openxmlformats.org/officeDocument/2006/relationships/oleObject" Target="Classeur2!Visu%20TV!L23C7:L29C11" TargetMode="External"/><Relationship Id="rId4" Type="http://schemas.openxmlformats.org/officeDocument/2006/relationships/oleObject" Target="Classeur2!Visu%20TV!L15C1:L21C5" TargetMode="External"/><Relationship Id="rId9" Type="http://schemas.openxmlformats.org/officeDocument/2006/relationships/image" Target="../media/image4.emf"/><Relationship Id="rId14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>
            <a:extLst>
              <a:ext uri="{FF2B5EF4-FFF2-40B4-BE49-F238E27FC236}">
                <a16:creationId xmlns:a16="http://schemas.microsoft.com/office/drawing/2014/main" id="{FCBA3EBB-C4A8-F86E-0CCA-3AB784EFD1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350745"/>
          </a:xfrm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/>
          <a:p>
            <a:r>
              <a:rPr lang="fr-FR" dirty="0"/>
              <a:t>Commande en Cours</a:t>
            </a:r>
          </a:p>
        </p:txBody>
      </p:sp>
      <p:sp>
        <p:nvSpPr>
          <p:cNvPr id="4" name="Sous-titre 2">
            <a:extLst>
              <a:ext uri="{FF2B5EF4-FFF2-40B4-BE49-F238E27FC236}">
                <a16:creationId xmlns:a16="http://schemas.microsoft.com/office/drawing/2014/main" id="{C5A94DD7-C685-3E08-D4C7-F8039448E6AE}"/>
              </a:ext>
            </a:extLst>
          </p:cNvPr>
          <p:cNvSpPr txBox="1">
            <a:spLocks/>
          </p:cNvSpPr>
          <p:nvPr/>
        </p:nvSpPr>
        <p:spPr>
          <a:xfrm>
            <a:off x="0" y="3415613"/>
            <a:ext cx="12192000" cy="4572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/>
              <a:t>Commande en Attente</a:t>
            </a:r>
          </a:p>
        </p:txBody>
      </p:sp>
      <p:sp>
        <p:nvSpPr>
          <p:cNvPr id="7" name="Sous-titre 2">
            <a:extLst>
              <a:ext uri="{FF2B5EF4-FFF2-40B4-BE49-F238E27FC236}">
                <a16:creationId xmlns:a16="http://schemas.microsoft.com/office/drawing/2014/main" id="{A7B6B573-F4E7-AE47-CA08-1146EA7D006F}"/>
              </a:ext>
            </a:extLst>
          </p:cNvPr>
          <p:cNvSpPr txBox="1">
            <a:spLocks/>
          </p:cNvSpPr>
          <p:nvPr/>
        </p:nvSpPr>
        <p:spPr>
          <a:xfrm>
            <a:off x="0" y="457200"/>
            <a:ext cx="5952226" cy="2347644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/>
              <a:t>Sylvain</a:t>
            </a:r>
          </a:p>
        </p:txBody>
      </p:sp>
      <p:sp>
        <p:nvSpPr>
          <p:cNvPr id="9" name="Sous-titre 2">
            <a:extLst>
              <a:ext uri="{FF2B5EF4-FFF2-40B4-BE49-F238E27FC236}">
                <a16:creationId xmlns:a16="http://schemas.microsoft.com/office/drawing/2014/main" id="{DD34B935-3242-86CD-DEEC-B358C0B4FE8C}"/>
              </a:ext>
            </a:extLst>
          </p:cNvPr>
          <p:cNvSpPr txBox="1">
            <a:spLocks/>
          </p:cNvSpPr>
          <p:nvPr/>
        </p:nvSpPr>
        <p:spPr>
          <a:xfrm>
            <a:off x="6239772" y="457199"/>
            <a:ext cx="5952227" cy="2347643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/>
              <a:t>Alex</a:t>
            </a:r>
          </a:p>
        </p:txBody>
      </p:sp>
      <p:graphicFrame>
        <p:nvGraphicFramePr>
          <p:cNvPr id="11" name="Objet 10">
            <a:extLst>
              <a:ext uri="{FF2B5EF4-FFF2-40B4-BE49-F238E27FC236}">
                <a16:creationId xmlns:a16="http://schemas.microsoft.com/office/drawing/2014/main" id="{D0530132-F5D4-3013-9BF0-9E9BD72534A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2261227"/>
              </p:ext>
            </p:extLst>
          </p:nvPr>
        </p:nvGraphicFramePr>
        <p:xfrm>
          <a:off x="0" y="908050"/>
          <a:ext cx="5951538" cy="190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4238692" imgH="1324106" progId="Excel.Sheet.12">
                  <p:link updateAutomatic="1"/>
                </p:oleObj>
              </mc:Choice>
              <mc:Fallback>
                <p:oleObj name="Worksheet" r:id="rId2" imgW="4238692" imgH="1324106" progId="Excel.Sheet.12">
                  <p:link updateAutomatic="1"/>
                  <p:pic>
                    <p:nvPicPr>
                      <p:cNvPr id="11" name="Objet 10">
                        <a:extLst>
                          <a:ext uri="{FF2B5EF4-FFF2-40B4-BE49-F238E27FC236}">
                            <a16:creationId xmlns:a16="http://schemas.microsoft.com/office/drawing/2014/main" id="{D0530132-F5D4-3013-9BF0-9E9BD72534A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0" y="908050"/>
                        <a:ext cx="5951538" cy="1905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t 13">
            <a:extLst>
              <a:ext uri="{FF2B5EF4-FFF2-40B4-BE49-F238E27FC236}">
                <a16:creationId xmlns:a16="http://schemas.microsoft.com/office/drawing/2014/main" id="{89D96545-C602-EE0A-1A9E-B758FE9FE0B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9758642"/>
              </p:ext>
            </p:extLst>
          </p:nvPr>
        </p:nvGraphicFramePr>
        <p:xfrm>
          <a:off x="0" y="3882697"/>
          <a:ext cx="4248663" cy="1317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4" imgW="4238692" imgH="1314279" progId="Excel.Sheet.12">
                  <p:link updateAutomatic="1"/>
                </p:oleObj>
              </mc:Choice>
              <mc:Fallback>
                <p:oleObj name="Worksheet" r:id="rId4" imgW="4238692" imgH="1314279" progId="Excel.Sheet.12">
                  <p:link updateAutomatic="1"/>
                  <p:pic>
                    <p:nvPicPr>
                      <p:cNvPr id="14" name="Objet 13">
                        <a:extLst>
                          <a:ext uri="{FF2B5EF4-FFF2-40B4-BE49-F238E27FC236}">
                            <a16:creationId xmlns:a16="http://schemas.microsoft.com/office/drawing/2014/main" id="{89D96545-C602-EE0A-1A9E-B758FE9FE0B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0" y="3882697"/>
                        <a:ext cx="4248663" cy="13175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t 14">
            <a:extLst>
              <a:ext uri="{FF2B5EF4-FFF2-40B4-BE49-F238E27FC236}">
                <a16:creationId xmlns:a16="http://schemas.microsoft.com/office/drawing/2014/main" id="{E9549A5F-1773-C8A9-AB6C-A456D32DA2D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2445114"/>
              </p:ext>
            </p:extLst>
          </p:nvPr>
        </p:nvGraphicFramePr>
        <p:xfrm>
          <a:off x="8043863" y="3882156"/>
          <a:ext cx="4057650" cy="1314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6" imgW="4057660" imgH="1314279" progId="Excel.Sheet.12">
                  <p:link updateAutomatic="1"/>
                </p:oleObj>
              </mc:Choice>
              <mc:Fallback>
                <p:oleObj name="Worksheet" r:id="rId6" imgW="4057660" imgH="1314279" progId="Excel.Sheet.12">
                  <p:link updateAutomatic="1"/>
                  <p:pic>
                    <p:nvPicPr>
                      <p:cNvPr id="15" name="Objet 14">
                        <a:extLst>
                          <a:ext uri="{FF2B5EF4-FFF2-40B4-BE49-F238E27FC236}">
                            <a16:creationId xmlns:a16="http://schemas.microsoft.com/office/drawing/2014/main" id="{E9549A5F-1773-C8A9-AB6C-A456D32DA2D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043863" y="3882156"/>
                        <a:ext cx="4057650" cy="13144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t 15">
            <a:extLst>
              <a:ext uri="{FF2B5EF4-FFF2-40B4-BE49-F238E27FC236}">
                <a16:creationId xmlns:a16="http://schemas.microsoft.com/office/drawing/2014/main" id="{7C62ACAD-4ACE-4E38-1BE6-A64D183AB61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7745628"/>
              </p:ext>
            </p:extLst>
          </p:nvPr>
        </p:nvGraphicFramePr>
        <p:xfrm>
          <a:off x="10038" y="5283200"/>
          <a:ext cx="4238625" cy="1314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4238692" imgH="1314279" progId="Excel.Sheet.12">
                  <p:link updateAutomatic="1"/>
                </p:oleObj>
              </mc:Choice>
              <mc:Fallback>
                <p:oleObj name="Worksheet" r:id="rId8" imgW="4238692" imgH="1314279" progId="Excel.Sheet.12">
                  <p:link updateAutomatic="1"/>
                  <p:pic>
                    <p:nvPicPr>
                      <p:cNvPr id="16" name="Objet 15">
                        <a:extLst>
                          <a:ext uri="{FF2B5EF4-FFF2-40B4-BE49-F238E27FC236}">
                            <a16:creationId xmlns:a16="http://schemas.microsoft.com/office/drawing/2014/main" id="{7C62ACAD-4ACE-4E38-1BE6-A64D183AB61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0038" y="5283200"/>
                        <a:ext cx="4238625" cy="13144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t 16">
            <a:extLst>
              <a:ext uri="{FF2B5EF4-FFF2-40B4-BE49-F238E27FC236}">
                <a16:creationId xmlns:a16="http://schemas.microsoft.com/office/drawing/2014/main" id="{BE73279C-151F-A5F0-2F76-5169F332CA9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0002968"/>
              </p:ext>
            </p:extLst>
          </p:nvPr>
        </p:nvGraphicFramePr>
        <p:xfrm>
          <a:off x="8043863" y="5318844"/>
          <a:ext cx="4057650" cy="1314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10" imgW="4057660" imgH="1314279" progId="Excel.Sheet.12">
                  <p:link updateAutomatic="1"/>
                </p:oleObj>
              </mc:Choice>
              <mc:Fallback>
                <p:oleObj name="Worksheet" r:id="rId10" imgW="4057660" imgH="1314279" progId="Excel.Sheet.12">
                  <p:link updateAutomatic="1"/>
                  <p:pic>
                    <p:nvPicPr>
                      <p:cNvPr id="17" name="Objet 16">
                        <a:extLst>
                          <a:ext uri="{FF2B5EF4-FFF2-40B4-BE49-F238E27FC236}">
                            <a16:creationId xmlns:a16="http://schemas.microsoft.com/office/drawing/2014/main" id="{BE73279C-151F-A5F0-2F76-5169F332CA9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043863" y="5318844"/>
                        <a:ext cx="4057650" cy="13144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t 17">
            <a:extLst>
              <a:ext uri="{FF2B5EF4-FFF2-40B4-BE49-F238E27FC236}">
                <a16:creationId xmlns:a16="http://schemas.microsoft.com/office/drawing/2014/main" id="{C9093514-6D43-B259-529F-C3445D6930E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084006"/>
              </p:ext>
            </p:extLst>
          </p:nvPr>
        </p:nvGraphicFramePr>
        <p:xfrm>
          <a:off x="6239084" y="908889"/>
          <a:ext cx="5952226" cy="18959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11" imgW="4238692" imgH="1324106" progId="Excel.Sheet.12">
                  <p:link updateAutomatic="1"/>
                </p:oleObj>
              </mc:Choice>
              <mc:Fallback>
                <p:oleObj name="Worksheet" r:id="rId11" imgW="4238692" imgH="1324106" progId="Excel.Sheet.12">
                  <p:link updateAutomatic="1"/>
                  <p:pic>
                    <p:nvPicPr>
                      <p:cNvPr id="18" name="Objet 17">
                        <a:extLst>
                          <a:ext uri="{FF2B5EF4-FFF2-40B4-BE49-F238E27FC236}">
                            <a16:creationId xmlns:a16="http://schemas.microsoft.com/office/drawing/2014/main" id="{C9093514-6D43-B259-529F-C3445D6930E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6239084" y="908889"/>
                        <a:ext cx="5952226" cy="189595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ZoneTexte 18">
            <a:extLst>
              <a:ext uri="{FF2B5EF4-FFF2-40B4-BE49-F238E27FC236}">
                <a16:creationId xmlns:a16="http://schemas.microsoft.com/office/drawing/2014/main" id="{9F9EBC4A-1050-768C-78B3-ABAA3C4AEA0A}"/>
              </a:ext>
            </a:extLst>
          </p:cNvPr>
          <p:cNvSpPr txBox="1"/>
          <p:nvPr/>
        </p:nvSpPr>
        <p:spPr>
          <a:xfrm>
            <a:off x="0" y="2886362"/>
            <a:ext cx="2346385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/>
              <a:t>Temps de traitement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21BF4910-FA51-280C-0980-5972C6017D09}"/>
              </a:ext>
            </a:extLst>
          </p:cNvPr>
          <p:cNvSpPr txBox="1"/>
          <p:nvPr/>
        </p:nvSpPr>
        <p:spPr>
          <a:xfrm>
            <a:off x="6239084" y="2907202"/>
            <a:ext cx="2346385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/>
              <a:t>Temps de traitement</a:t>
            </a:r>
          </a:p>
        </p:txBody>
      </p:sp>
      <p:graphicFrame>
        <p:nvGraphicFramePr>
          <p:cNvPr id="22" name="Objet 21">
            <a:extLst>
              <a:ext uri="{FF2B5EF4-FFF2-40B4-BE49-F238E27FC236}">
                <a16:creationId xmlns:a16="http://schemas.microsoft.com/office/drawing/2014/main" id="{3CB06412-9DBB-31B9-CBB9-5A360BA2858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1295210"/>
              </p:ext>
            </p:extLst>
          </p:nvPr>
        </p:nvGraphicFramePr>
        <p:xfrm>
          <a:off x="2504506" y="2886362"/>
          <a:ext cx="738664" cy="3693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13" imgW="418995" imgH="209630" progId="Excel.Sheet.12">
                  <p:link updateAutomatic="1"/>
                </p:oleObj>
              </mc:Choice>
              <mc:Fallback>
                <p:oleObj name="Worksheet" r:id="rId13" imgW="418995" imgH="209630" progId="Excel.Sheet.12">
                  <p:link updateAutomatic="1"/>
                  <p:pic>
                    <p:nvPicPr>
                      <p:cNvPr id="22" name="Objet 21">
                        <a:extLst>
                          <a:ext uri="{FF2B5EF4-FFF2-40B4-BE49-F238E27FC236}">
                            <a16:creationId xmlns:a16="http://schemas.microsoft.com/office/drawing/2014/main" id="{3CB06412-9DBB-31B9-CBB9-5A360BA2858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504506" y="2886362"/>
                        <a:ext cx="738664" cy="3693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t 22">
            <a:extLst>
              <a:ext uri="{FF2B5EF4-FFF2-40B4-BE49-F238E27FC236}">
                <a16:creationId xmlns:a16="http://schemas.microsoft.com/office/drawing/2014/main" id="{17B3D487-B9FF-523C-2CCA-13E7EBF2D1C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7248404"/>
              </p:ext>
            </p:extLst>
          </p:nvPr>
        </p:nvGraphicFramePr>
        <p:xfrm>
          <a:off x="8743590" y="2882317"/>
          <a:ext cx="747376" cy="4110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15" imgW="380905" imgH="209630" progId="Excel.Sheet.12">
                  <p:link updateAutomatic="1"/>
                </p:oleObj>
              </mc:Choice>
              <mc:Fallback>
                <p:oleObj name="Worksheet" r:id="rId15" imgW="380905" imgH="209630" progId="Excel.Sheet.12">
                  <p:link updateAutomatic="1"/>
                  <p:pic>
                    <p:nvPicPr>
                      <p:cNvPr id="23" name="Objet 22">
                        <a:extLst>
                          <a:ext uri="{FF2B5EF4-FFF2-40B4-BE49-F238E27FC236}">
                            <a16:creationId xmlns:a16="http://schemas.microsoft.com/office/drawing/2014/main" id="{17B3D487-B9FF-523C-2CCA-13E7EBF2D1C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8743590" y="2882317"/>
                        <a:ext cx="747376" cy="41105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6105140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0bf5575b-938e-4f24-bfe2-2403ecb70ba6}" enabled="0" method="" siteId="{0bf5575b-938e-4f24-bfe2-2403ecb70ba6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</Words>
  <Application>Microsoft Office PowerPoint</Application>
  <PresentationFormat>Grand écran</PresentationFormat>
  <Paragraphs>6</Paragraphs>
  <Slides>1</Slides>
  <Notes>0</Notes>
  <HiddenSlides>0</HiddenSlides>
  <MMClips>0</MMClips>
  <ScaleCrop>false</ScaleCrop>
  <HeadingPairs>
    <vt:vector size="8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Liens</vt:lpstr>
      </vt:variant>
      <vt:variant>
        <vt:i4>8</vt:i4>
      </vt:variant>
      <vt:variant>
        <vt:lpstr>Titres des diapositives</vt:lpstr>
      </vt:variant>
      <vt:variant>
        <vt:i4>1</vt:i4>
      </vt:variant>
    </vt:vector>
  </HeadingPairs>
  <TitlesOfParts>
    <vt:vector size="13" baseType="lpstr">
      <vt:lpstr>Aptos</vt:lpstr>
      <vt:lpstr>Aptos Display</vt:lpstr>
      <vt:lpstr>Arial</vt:lpstr>
      <vt:lpstr>Thème Office</vt:lpstr>
      <vt:lpstr>Classeur2!Visu TV!L4C1:L10C5</vt:lpstr>
      <vt:lpstr>Classeur2!Visu TV!L15C1:L21C5</vt:lpstr>
      <vt:lpstr>Classeur2!Visu TV!L15C7:L21C11</vt:lpstr>
      <vt:lpstr>Classeur2!Visu TV!L23C1:L29C5</vt:lpstr>
      <vt:lpstr>Classeur2!Visu TV!L23C7:L29C11</vt:lpstr>
      <vt:lpstr>https://claasonline-my.sharepoint.com/personal/jeancharles_tribout_claas_com/Documents/Perso/Classeur2!Visu TV!L4C8:L10C12</vt:lpstr>
      <vt:lpstr>https://claasonline-my.sharepoint.com/personal/jeancharles_tribout_claas_com/Documents/Perso/Classeur2!Visu TV!L5C6</vt:lpstr>
      <vt:lpstr>https://claasonline-my.sharepoint.com/personal/jeancharles_tribout_claas_com/Documents/Perso/Classeur2!Visu TV!L5C13</vt:lpstr>
      <vt:lpstr>Présentation PowerPoint</vt:lpstr>
    </vt:vector>
  </TitlesOfParts>
  <Company>CLAAS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Tribout, Jean Charles</dc:creator>
  <cp:lastModifiedBy>Tribout, Jean Charles</cp:lastModifiedBy>
  <cp:revision>1</cp:revision>
  <dcterms:created xsi:type="dcterms:W3CDTF">2026-08-05T12:06:35Z</dcterms:created>
  <dcterms:modified xsi:type="dcterms:W3CDTF">2026-08-05T12:43:32Z</dcterms:modified>
</cp:coreProperties>
</file>