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57" r:id="rId4"/>
    <p:sldId id="258" r:id="rId5"/>
    <p:sldId id="259" r:id="rId6"/>
    <p:sldId id="266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e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5" Type="http://schemas.openxmlformats.org/officeDocument/2006/relationships/image" Target="../media/image14.e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5" Type="http://schemas.openxmlformats.org/officeDocument/2006/relationships/image" Target="../media/image23.emf"/><Relationship Id="rId4" Type="http://schemas.openxmlformats.org/officeDocument/2006/relationships/image" Target="../media/image2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2.emf"/><Relationship Id="rId4" Type="http://schemas.openxmlformats.org/officeDocument/2006/relationships/image" Target="../media/image3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5" Type="http://schemas.openxmlformats.org/officeDocument/2006/relationships/image" Target="../media/image41.emf"/><Relationship Id="rId4" Type="http://schemas.openxmlformats.org/officeDocument/2006/relationships/image" Target="../media/image4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5" Type="http://schemas.openxmlformats.org/officeDocument/2006/relationships/image" Target="../media/image50.emf"/><Relationship Id="rId4" Type="http://schemas.openxmlformats.org/officeDocument/2006/relationships/image" Target="../media/image4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Relationship Id="rId5" Type="http://schemas.openxmlformats.org/officeDocument/2006/relationships/image" Target="../media/image59.emf"/><Relationship Id="rId4" Type="http://schemas.openxmlformats.org/officeDocument/2006/relationships/image" Target="../media/image58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Relationship Id="rId5" Type="http://schemas.openxmlformats.org/officeDocument/2006/relationships/image" Target="../media/image68.emf"/><Relationship Id="rId4" Type="http://schemas.openxmlformats.org/officeDocument/2006/relationships/image" Target="../media/image6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5" Type="http://schemas.openxmlformats.org/officeDocument/2006/relationships/image" Target="../media/image77.emf"/><Relationship Id="rId4" Type="http://schemas.openxmlformats.org/officeDocument/2006/relationships/image" Target="../media/image7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486B7-64EA-4ED0-9A0C-087E971A7773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E16A2-71D1-42AE-BAFB-9200F2765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4095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AE16A2-71D1-42AE-BAFB-9200F2765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0213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14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59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475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300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1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6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548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114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0174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136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508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70E7EE-77D4-4212-9355-E138DFAD4E6C}" type="datetimeFigureOut">
              <a:rPr lang="fr-FR" smtClean="0"/>
              <a:t>20/02/2018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D43EB-A1CF-4533-81E7-E70AA3395C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2381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13" Type="http://schemas.openxmlformats.org/officeDocument/2006/relationships/image" Target="../media/image9.wmf"/><Relationship Id="rId3" Type="http://schemas.openxmlformats.org/officeDocument/2006/relationships/control" Target="../activeX/activeX2.xml"/><Relationship Id="rId7" Type="http://schemas.openxmlformats.org/officeDocument/2006/relationships/oleObject" Target="file:///D:\chajx022\Desktop\A%20transferer\Avancement\Avancementnew.xlsx!Lignes!%5bAvancementnew.xlsx%5dLignes%20Graphique%201" TargetMode="External"/><Relationship Id="rId12" Type="http://schemas.openxmlformats.org/officeDocument/2006/relationships/image" Target="../media/image8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7.wmf"/><Relationship Id="rId5" Type="http://schemas.openxmlformats.org/officeDocument/2006/relationships/control" Target="../activeX/activeX4.xml"/><Relationship Id="rId10" Type="http://schemas.openxmlformats.org/officeDocument/2006/relationships/image" Target="../media/image6.wmf"/><Relationship Id="rId4" Type="http://schemas.openxmlformats.org/officeDocument/2006/relationships/control" Target="../activeX/activeX3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emf"/><Relationship Id="rId13" Type="http://schemas.openxmlformats.org/officeDocument/2006/relationships/image" Target="../media/image18.wmf"/><Relationship Id="rId3" Type="http://schemas.openxmlformats.org/officeDocument/2006/relationships/control" Target="../activeX/activeX6.xml"/><Relationship Id="rId7" Type="http://schemas.openxmlformats.org/officeDocument/2006/relationships/oleObject" Target="file:///D:\chajx022\Desktop\A%20transferer\Avancement\Avancementnew.xlsx!Lignes!%5bAvancementnew.xlsx%5dLignes%20Graphique%202" TargetMode="External"/><Relationship Id="rId12" Type="http://schemas.openxmlformats.org/officeDocument/2006/relationships/image" Target="../media/image17.wmf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16.wmf"/><Relationship Id="rId5" Type="http://schemas.openxmlformats.org/officeDocument/2006/relationships/control" Target="../activeX/activeX8.xml"/><Relationship Id="rId10" Type="http://schemas.openxmlformats.org/officeDocument/2006/relationships/image" Target="../media/image15.wmf"/><Relationship Id="rId4" Type="http://schemas.openxmlformats.org/officeDocument/2006/relationships/control" Target="../activeX/activeX7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13" Type="http://schemas.openxmlformats.org/officeDocument/2006/relationships/image" Target="../media/image27.wmf"/><Relationship Id="rId3" Type="http://schemas.openxmlformats.org/officeDocument/2006/relationships/control" Target="../activeX/activeX10.xml"/><Relationship Id="rId7" Type="http://schemas.openxmlformats.org/officeDocument/2006/relationships/oleObject" Target="file:///D:\chajx022\Desktop\A%20transferer\Avancement\Avancementnew.xlsx!Lignes!%5bAvancementnew.xlsx%5dLignes%20Graphique%204" TargetMode="External"/><Relationship Id="rId12" Type="http://schemas.openxmlformats.org/officeDocument/2006/relationships/image" Target="../media/image26.wmf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3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25.wmf"/><Relationship Id="rId5" Type="http://schemas.openxmlformats.org/officeDocument/2006/relationships/control" Target="../activeX/activeX12.xml"/><Relationship Id="rId10" Type="http://schemas.openxmlformats.org/officeDocument/2006/relationships/image" Target="../media/image24.wmf"/><Relationship Id="rId4" Type="http://schemas.openxmlformats.org/officeDocument/2006/relationships/control" Target="../activeX/activeX11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emf"/><Relationship Id="rId13" Type="http://schemas.openxmlformats.org/officeDocument/2006/relationships/image" Target="../media/image36.wmf"/><Relationship Id="rId3" Type="http://schemas.openxmlformats.org/officeDocument/2006/relationships/control" Target="../activeX/activeX14.xml"/><Relationship Id="rId7" Type="http://schemas.openxmlformats.org/officeDocument/2006/relationships/oleObject" Target="file:///D:\chajx022\Desktop\A%20transferer\Avancement\Avancementnew.xlsx!Lignes!%5bAvancementnew.xlsx%5dLignes%20Graphique%205" TargetMode="External"/><Relationship Id="rId12" Type="http://schemas.openxmlformats.org/officeDocument/2006/relationships/image" Target="../media/image35.wmf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4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34.wmf"/><Relationship Id="rId5" Type="http://schemas.openxmlformats.org/officeDocument/2006/relationships/control" Target="../activeX/activeX16.xml"/><Relationship Id="rId10" Type="http://schemas.openxmlformats.org/officeDocument/2006/relationships/image" Target="../media/image33.wmf"/><Relationship Id="rId4" Type="http://schemas.openxmlformats.org/officeDocument/2006/relationships/control" Target="../activeX/activeX15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13" Type="http://schemas.openxmlformats.org/officeDocument/2006/relationships/image" Target="../media/image45.wmf"/><Relationship Id="rId3" Type="http://schemas.openxmlformats.org/officeDocument/2006/relationships/control" Target="../activeX/activeX18.xml"/><Relationship Id="rId7" Type="http://schemas.openxmlformats.org/officeDocument/2006/relationships/oleObject" Target="file:///D:\chajx022\Desktop\A%20transferer\Avancement\Avancementnew.xlsx!Lignes!%5bAvancementnew.xlsx%5dLignes%20Graphique%203" TargetMode="External"/><Relationship Id="rId12" Type="http://schemas.openxmlformats.org/officeDocument/2006/relationships/image" Target="../media/image44.wmf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43.wmf"/><Relationship Id="rId5" Type="http://schemas.openxmlformats.org/officeDocument/2006/relationships/control" Target="../activeX/activeX20.xml"/><Relationship Id="rId10" Type="http://schemas.openxmlformats.org/officeDocument/2006/relationships/image" Target="../media/image42.wmf"/><Relationship Id="rId4" Type="http://schemas.openxmlformats.org/officeDocument/2006/relationships/control" Target="../activeX/activeX19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emf"/><Relationship Id="rId13" Type="http://schemas.openxmlformats.org/officeDocument/2006/relationships/image" Target="../media/image54.wmf"/><Relationship Id="rId3" Type="http://schemas.openxmlformats.org/officeDocument/2006/relationships/control" Target="../activeX/activeX22.xml"/><Relationship Id="rId7" Type="http://schemas.openxmlformats.org/officeDocument/2006/relationships/oleObject" Target="file:///D:\chajx022\Desktop\A%20transferer\Avancement\Avancementnew.xlsx!Indicateurs!%5bAvancementnew.xlsx%5dIndicateurs%20Graphique%203" TargetMode="External"/><Relationship Id="rId12" Type="http://schemas.openxmlformats.org/officeDocument/2006/relationships/image" Target="../media/image53.wmf"/><Relationship Id="rId2" Type="http://schemas.openxmlformats.org/officeDocument/2006/relationships/control" Target="../activeX/activeX21.xml"/><Relationship Id="rId1" Type="http://schemas.openxmlformats.org/officeDocument/2006/relationships/vmlDrawing" Target="../drawings/vmlDrawing6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52.wmf"/><Relationship Id="rId5" Type="http://schemas.openxmlformats.org/officeDocument/2006/relationships/control" Target="../activeX/activeX24.xml"/><Relationship Id="rId10" Type="http://schemas.openxmlformats.org/officeDocument/2006/relationships/image" Target="../media/image51.wmf"/><Relationship Id="rId4" Type="http://schemas.openxmlformats.org/officeDocument/2006/relationships/control" Target="../activeX/activeX23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emf"/><Relationship Id="rId13" Type="http://schemas.openxmlformats.org/officeDocument/2006/relationships/image" Target="../media/image63.wmf"/><Relationship Id="rId3" Type="http://schemas.openxmlformats.org/officeDocument/2006/relationships/control" Target="../activeX/activeX26.xml"/><Relationship Id="rId7" Type="http://schemas.openxmlformats.org/officeDocument/2006/relationships/oleObject" Target="file:///D:\chajx022\Desktop\A%20transferer\Avancement\Avancementnew.xlsx!Indicateurs!%5bAvancementnew.xlsx%5dIndicateurs%20Graphique%204" TargetMode="External"/><Relationship Id="rId12" Type="http://schemas.openxmlformats.org/officeDocument/2006/relationships/image" Target="../media/image62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7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1.wmf"/><Relationship Id="rId5" Type="http://schemas.openxmlformats.org/officeDocument/2006/relationships/control" Target="../activeX/activeX28.xml"/><Relationship Id="rId10" Type="http://schemas.openxmlformats.org/officeDocument/2006/relationships/image" Target="../media/image60.wmf"/><Relationship Id="rId4" Type="http://schemas.openxmlformats.org/officeDocument/2006/relationships/control" Target="../activeX/activeX27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emf"/><Relationship Id="rId13" Type="http://schemas.openxmlformats.org/officeDocument/2006/relationships/image" Target="../media/image72.wmf"/><Relationship Id="rId3" Type="http://schemas.openxmlformats.org/officeDocument/2006/relationships/control" Target="../activeX/activeX30.xml"/><Relationship Id="rId7" Type="http://schemas.openxmlformats.org/officeDocument/2006/relationships/oleObject" Target="file:///D:\chajx022\Desktop\A%20transferer\Avancement\Avancementnew.xlsx!Indicateurs!%5bAvancementnew.xlsx%5dIndicateurs%20Graphique%205" TargetMode="External"/><Relationship Id="rId12" Type="http://schemas.openxmlformats.org/officeDocument/2006/relationships/image" Target="../media/image71.wmf"/><Relationship Id="rId2" Type="http://schemas.openxmlformats.org/officeDocument/2006/relationships/control" Target="../activeX/activeX29.xml"/><Relationship Id="rId1" Type="http://schemas.openxmlformats.org/officeDocument/2006/relationships/vmlDrawing" Target="../drawings/vmlDrawing8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70.wmf"/><Relationship Id="rId5" Type="http://schemas.openxmlformats.org/officeDocument/2006/relationships/control" Target="../activeX/activeX32.xml"/><Relationship Id="rId10" Type="http://schemas.openxmlformats.org/officeDocument/2006/relationships/image" Target="../media/image69.wmf"/><Relationship Id="rId4" Type="http://schemas.openxmlformats.org/officeDocument/2006/relationships/control" Target="../activeX/activeX31.xml"/><Relationship Id="rId9" Type="http://schemas.openxmlformats.org/officeDocument/2006/relationships/hyperlink" Target="file:///D:\chajx022\Desktop\A%20transferer\Avancement\Avancementnew.xlsx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emf"/><Relationship Id="rId13" Type="http://schemas.openxmlformats.org/officeDocument/2006/relationships/image" Target="../media/image81.wmf"/><Relationship Id="rId3" Type="http://schemas.openxmlformats.org/officeDocument/2006/relationships/control" Target="../activeX/activeX34.xml"/><Relationship Id="rId7" Type="http://schemas.openxmlformats.org/officeDocument/2006/relationships/oleObject" Target="file:///D:\chajx022\Desktop\A%20transferer\Avancement\Avancementnew.xlsx!Indicateurs!%5bAvancementnew.xlsx%5dIndicateurs%20Graphique%206" TargetMode="External"/><Relationship Id="rId12" Type="http://schemas.openxmlformats.org/officeDocument/2006/relationships/image" Target="../media/image80.wmf"/><Relationship Id="rId2" Type="http://schemas.openxmlformats.org/officeDocument/2006/relationships/control" Target="../activeX/activeX33.xml"/><Relationship Id="rId1" Type="http://schemas.openxmlformats.org/officeDocument/2006/relationships/vmlDrawing" Target="../drawings/vmlDrawing9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79.wmf"/><Relationship Id="rId5" Type="http://schemas.openxmlformats.org/officeDocument/2006/relationships/control" Target="../activeX/activeX36.xml"/><Relationship Id="rId10" Type="http://schemas.openxmlformats.org/officeDocument/2006/relationships/image" Target="../media/image78.wmf"/><Relationship Id="rId4" Type="http://schemas.openxmlformats.org/officeDocument/2006/relationships/control" Target="../activeX/activeX35.xml"/><Relationship Id="rId9" Type="http://schemas.openxmlformats.org/officeDocument/2006/relationships/hyperlink" Target="file:///D:\chajx022\Desktop\A%20transferer\Avancement\Avancementnew.xls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4800" dirty="0" smtClean="0"/>
              <a:t>Evolution par lignes</a:t>
            </a:r>
            <a:endParaRPr lang="fr-FR" sz="4800" dirty="0"/>
          </a:p>
        </p:txBody>
      </p:sp>
      <p:sp>
        <p:nvSpPr>
          <p:cNvPr id="6" name="Bouton d’action : Suivant 5">
            <a:hlinkClick r:id="" action="ppaction://noaction" highlightClick="1"/>
          </p:cNvPr>
          <p:cNvSpPr/>
          <p:nvPr/>
        </p:nvSpPr>
        <p:spPr>
          <a:xfrm>
            <a:off x="1907704" y="4365104"/>
            <a:ext cx="432048" cy="360040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Bouton d'action : Personnalisé 3">
            <a:hlinkClick r:id="rId3" action="ppaction://hlinksldjump" highlightClick="1"/>
          </p:cNvPr>
          <p:cNvSpPr/>
          <p:nvPr/>
        </p:nvSpPr>
        <p:spPr>
          <a:xfrm>
            <a:off x="1619672" y="4160029"/>
            <a:ext cx="6192688" cy="7920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Evolution par Indicateurs</a:t>
            </a:r>
            <a:endParaRPr lang="fr-FR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4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7529117"/>
              </p:ext>
            </p:extLst>
          </p:nvPr>
        </p:nvGraphicFramePr>
        <p:xfrm>
          <a:off x="0" y="0"/>
          <a:ext cx="9144000" cy="5589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" name="Worksheet" r:id="rId7" imgW="4667357" imgH="2743200" progId="Excel.Sheet.12">
                  <p:link updateAutomatic="1"/>
                </p:oleObj>
              </mc:Choice>
              <mc:Fallback>
                <p:oleObj name="Worksheet" r:id="rId7" imgW="4667357" imgH="27432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55892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12" name="CheckBox1" r:id="rId2" imgW="1371600" imgH="914400"/>
        </mc:Choice>
        <mc:Fallback>
          <p:control name="CheckBox1" r:id="rId2" imgW="1371600" imgH="914400">
            <p:pic>
              <p:nvPicPr>
                <p:cNvPr id="0" name="Check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3" name="CheckBox2" r:id="rId3" imgW="1371600" imgH="914400"/>
        </mc:Choice>
        <mc:Fallback>
          <p:control name="CheckBox2" r:id="rId3" imgW="1371600" imgH="914400">
            <p:pic>
              <p:nvPicPr>
                <p:cNvPr id="0" name="Check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4" name="CheckBox3" r:id="rId4" imgW="1371600" imgH="914400"/>
        </mc:Choice>
        <mc:Fallback>
          <p:control name="CheckBox3" r:id="rId4" imgW="1371600" imgH="914400">
            <p:pic>
              <p:nvPicPr>
                <p:cNvPr id="0" name="Check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115" name="CheckBox4" r:id="rId5" imgW="1371600" imgH="905040"/>
        </mc:Choice>
        <mc:Fallback>
          <p:control name="CheckBox4" r:id="rId5" imgW="1371600" imgH="905040">
            <p:pic>
              <p:nvPicPr>
                <p:cNvPr id="0" name="Check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4302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7545248"/>
              </p:ext>
            </p:extLst>
          </p:nvPr>
        </p:nvGraphicFramePr>
        <p:xfrm>
          <a:off x="2621" y="0"/>
          <a:ext cx="9144000" cy="5334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31" name="Worksheet" r:id="rId7" imgW="4943433" imgH="2743200" progId="Excel.Sheet.12">
                  <p:link updateAutomatic="1"/>
                </p:oleObj>
              </mc:Choice>
              <mc:Fallback>
                <p:oleObj name="Worksheet" r:id="rId7" imgW="4943433" imgH="27432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21" y="0"/>
                        <a:ext cx="9144000" cy="53348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126" name="CheckBox9" r:id="rId2" imgW="1371600" imgH="905040"/>
        </mc:Choice>
        <mc:Fallback>
          <p:control name="CheckBox9" r:id="rId2" imgW="1371600" imgH="905040">
            <p:pic>
              <p:nvPicPr>
                <p:cNvPr id="0" name="CheckBox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27" name="CheckBox8" r:id="rId3" imgW="1371600" imgH="914400"/>
        </mc:Choice>
        <mc:Fallback>
          <p:control name="CheckBox8" r:id="rId3" imgW="1371600" imgH="914400">
            <p:pic>
              <p:nvPicPr>
                <p:cNvPr id="0" name="CheckBox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28" name="CheckBox6" r:id="rId4" imgW="1371600" imgH="914400"/>
        </mc:Choice>
        <mc:Fallback>
          <p:control name="CheckBox6" r:id="rId4" imgW="1371600" imgH="914400">
            <p:pic>
              <p:nvPicPr>
                <p:cNvPr id="0" name="CheckBox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129" name="CheckBox7" r:id="rId5" imgW="1371600" imgH="914400"/>
        </mc:Choice>
        <mc:Fallback>
          <p:control name="CheckBox7" r:id="rId5" imgW="1371600" imgH="914400">
            <p:pic>
              <p:nvPicPr>
                <p:cNvPr id="0" name="CheckBox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0960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2228403"/>
              </p:ext>
            </p:extLst>
          </p:nvPr>
        </p:nvGraphicFramePr>
        <p:xfrm>
          <a:off x="0" y="0"/>
          <a:ext cx="9144000" cy="55025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40" name="Worksheet" r:id="rId7" imgW="4990976" imgH="2743200" progId="Excel.Sheet.12">
                  <p:link updateAutomatic="1"/>
                </p:oleObj>
              </mc:Choice>
              <mc:Fallback>
                <p:oleObj name="Worksheet" r:id="rId7" imgW="4990976" imgH="27432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55025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35" name="CheckBox113" r:id="rId2" imgW="1371600" imgH="905040"/>
        </mc:Choice>
        <mc:Fallback>
          <p:control name="CheckBox113" r:id="rId2" imgW="1371600" imgH="905040">
            <p:pic>
              <p:nvPicPr>
                <p:cNvPr id="0" name="CheckBox1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36" name="CheckBox112" r:id="rId3" imgW="1371600" imgH="914400"/>
        </mc:Choice>
        <mc:Fallback>
          <p:control name="CheckBox112" r:id="rId3" imgW="1371600" imgH="914400">
            <p:pic>
              <p:nvPicPr>
                <p:cNvPr id="0" name="CheckBox1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37" name="CheckBox110" r:id="rId4" imgW="1371600" imgH="914400"/>
        </mc:Choice>
        <mc:Fallback>
          <p:control name="CheckBox110" r:id="rId4" imgW="1371600" imgH="914400">
            <p:pic>
              <p:nvPicPr>
                <p:cNvPr id="0" name="CheckBox1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138" name="CheckBox111" r:id="rId5" imgW="1371600" imgH="914400"/>
        </mc:Choice>
        <mc:Fallback>
          <p:control name="CheckBox111" r:id="rId5" imgW="1371600" imgH="914400">
            <p:pic>
              <p:nvPicPr>
                <p:cNvPr id="0" name="CheckBox1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18205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6073654"/>
              </p:ext>
            </p:extLst>
          </p:nvPr>
        </p:nvGraphicFramePr>
        <p:xfrm>
          <a:off x="18741" y="0"/>
          <a:ext cx="9144000" cy="5461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2" name="Worksheet" r:id="rId7" imgW="5105513" imgH="2743200" progId="Excel.Sheet.12">
                  <p:link updateAutomatic="1"/>
                </p:oleObj>
              </mc:Choice>
              <mc:Fallback>
                <p:oleObj name="Worksheet" r:id="rId7" imgW="5105513" imgH="27432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8741" y="0"/>
                        <a:ext cx="9144000" cy="54617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57" name="CheckBox14" r:id="rId2" imgW="1371600" imgH="914400"/>
        </mc:Choice>
        <mc:Fallback>
          <p:control name="CheckBox14" r:id="rId2" imgW="1371600" imgH="914400">
            <p:pic>
              <p:nvPicPr>
                <p:cNvPr id="0" name="CheckBox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8" name="CheckBox15" r:id="rId3" imgW="1371600" imgH="914400"/>
        </mc:Choice>
        <mc:Fallback>
          <p:control name="CheckBox15" r:id="rId3" imgW="1371600" imgH="914400">
            <p:pic>
              <p:nvPicPr>
                <p:cNvPr id="0" name="CheckBox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59" name="CheckBox16" r:id="rId4" imgW="1371600" imgH="914400"/>
        </mc:Choice>
        <mc:Fallback>
          <p:control name="CheckBox16" r:id="rId4" imgW="1371600" imgH="914400">
            <p:pic>
              <p:nvPicPr>
                <p:cNvPr id="0" name="CheckBox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60" name="CheckBox17" r:id="rId5" imgW="1371600" imgH="905040"/>
        </mc:Choice>
        <mc:Fallback>
          <p:control name="CheckBox17" r:id="rId5" imgW="1371600" imgH="905040">
            <p:pic>
              <p:nvPicPr>
                <p:cNvPr id="0" name="CheckBox1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7337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2407505"/>
              </p:ext>
            </p:extLst>
          </p:nvPr>
        </p:nvGraphicFramePr>
        <p:xfrm>
          <a:off x="0" y="0"/>
          <a:ext cx="9144000" cy="49501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Worksheet" r:id="rId7" imgW="5067424" imgH="2743200" progId="Excel.Sheet.12">
                  <p:link updateAutomatic="1"/>
                </p:oleObj>
              </mc:Choice>
              <mc:Fallback>
                <p:oleObj name="Worksheet" r:id="rId7" imgW="5067424" imgH="274320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49501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9225" name="CheckBox18" r:id="rId2" imgW="1371600" imgH="914400"/>
        </mc:Choice>
        <mc:Fallback>
          <p:control name="CheckBox18" r:id="rId2" imgW="1371600" imgH="914400">
            <p:pic>
              <p:nvPicPr>
                <p:cNvPr id="0" name="CheckBox1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26" name="CheckBox19" r:id="rId3" imgW="1371600" imgH="914400"/>
        </mc:Choice>
        <mc:Fallback>
          <p:control name="CheckBox19" r:id="rId3" imgW="1371600" imgH="914400">
            <p:pic>
              <p:nvPicPr>
                <p:cNvPr id="0" name="CheckBox1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27" name="CheckBox20" r:id="rId4" imgW="1371600" imgH="914400"/>
        </mc:Choice>
        <mc:Fallback>
          <p:control name="CheckBox20" r:id="rId4" imgW="1371600" imgH="914400">
            <p:pic>
              <p:nvPicPr>
                <p:cNvPr id="0" name="CheckBox2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9228" name="CheckBox21" r:id="rId5" imgW="1371600" imgH="905040"/>
        </mc:Choice>
        <mc:Fallback>
          <p:control name="CheckBox21" r:id="rId5" imgW="1371600" imgH="905040">
            <p:pic>
              <p:nvPicPr>
                <p:cNvPr id="0" name="Check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37613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4800" dirty="0" smtClean="0"/>
              <a:t>Evolution par indicateurs</a:t>
            </a:r>
            <a:endParaRPr lang="fr-FR" sz="4800" dirty="0"/>
          </a:p>
        </p:txBody>
      </p:sp>
      <p:sp>
        <p:nvSpPr>
          <p:cNvPr id="3" name="Bouton d'action : Retour 2">
            <a:hlinkClick r:id="" action="ppaction://noaction" highlightClick="1"/>
          </p:cNvPr>
          <p:cNvSpPr/>
          <p:nvPr/>
        </p:nvSpPr>
        <p:spPr>
          <a:xfrm>
            <a:off x="2267744" y="4365104"/>
            <a:ext cx="432048" cy="360040"/>
          </a:xfrm>
          <a:prstGeom prst="actionButtonRetur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Bouton d'action : Personnalisé 1">
            <a:hlinkClick r:id="rId2" action="ppaction://hlinksldjump" highlightClick="1"/>
          </p:cNvPr>
          <p:cNvSpPr/>
          <p:nvPr/>
        </p:nvSpPr>
        <p:spPr>
          <a:xfrm>
            <a:off x="1547664" y="4149080"/>
            <a:ext cx="6120680" cy="79208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1"/>
                </a:solidFill>
              </a:rPr>
              <a:t>Evolution par lignes</a:t>
            </a:r>
            <a:endParaRPr lang="fr-FR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9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0707948"/>
              </p:ext>
            </p:extLst>
          </p:nvPr>
        </p:nvGraphicFramePr>
        <p:xfrm>
          <a:off x="0" y="-49213"/>
          <a:ext cx="9144000" cy="577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86" name="Worksheet" r:id="rId7" imgW="4572000" imgH="2790720" progId="Excel.Sheet.12">
                  <p:link updateAutomatic="1"/>
                </p:oleObj>
              </mc:Choice>
              <mc:Fallback>
                <p:oleObj name="Worksheet" r:id="rId7" imgW="4572000" imgH="279072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-49213"/>
                        <a:ext cx="9144000" cy="5773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81" name="CheckBox21" r:id="rId2" imgW="1371600" imgH="914400"/>
        </mc:Choice>
        <mc:Fallback>
          <p:control name="CheckBox21" r:id="rId2" imgW="1371600" imgH="914400">
            <p:pic>
              <p:nvPicPr>
                <p:cNvPr id="0" name="CheckBox2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2" name="CheckBox22" r:id="rId3" imgW="1371600" imgH="914400"/>
        </mc:Choice>
        <mc:Fallback>
          <p:control name="CheckBox22" r:id="rId3" imgW="1371600" imgH="914400">
            <p:pic>
              <p:nvPicPr>
                <p:cNvPr id="0" name="CheckBox2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3" name="CheckBox23" r:id="rId4" imgW="1371600" imgH="914400"/>
        </mc:Choice>
        <mc:Fallback>
          <p:control name="CheckBox23" r:id="rId4" imgW="1371600" imgH="914400">
            <p:pic>
              <p:nvPicPr>
                <p:cNvPr id="0" name="CheckBox2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84" name="CheckBox24" r:id="rId5" imgW="1371600" imgH="905040"/>
        </mc:Choice>
        <mc:Fallback>
          <p:control name="CheckBox24" r:id="rId5" imgW="1371600" imgH="905040">
            <p:pic>
              <p:nvPicPr>
                <p:cNvPr id="0" name="CheckBox2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534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93091040"/>
              </p:ext>
            </p:extLst>
          </p:nvPr>
        </p:nvGraphicFramePr>
        <p:xfrm>
          <a:off x="0" y="-49213"/>
          <a:ext cx="9144000" cy="5846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10" name="Worksheet" r:id="rId7" imgW="4572000" imgH="2790720" progId="Excel.Sheet.12">
                  <p:link updateAutomatic="1"/>
                </p:oleObj>
              </mc:Choice>
              <mc:Fallback>
                <p:oleObj name="Worksheet" r:id="rId7" imgW="4572000" imgH="279072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-49213"/>
                        <a:ext cx="9144000" cy="58467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205" name="CheckBox25" r:id="rId2" imgW="1371600" imgH="914400"/>
        </mc:Choice>
        <mc:Fallback>
          <p:control name="CheckBox25" r:id="rId2" imgW="1371600" imgH="914400">
            <p:pic>
              <p:nvPicPr>
                <p:cNvPr id="0" name="CheckBox2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6" name="CheckBox26" r:id="rId3" imgW="1371600" imgH="914400"/>
        </mc:Choice>
        <mc:Fallback>
          <p:control name="CheckBox26" r:id="rId3" imgW="1371600" imgH="914400">
            <p:pic>
              <p:nvPicPr>
                <p:cNvPr id="0" name="CheckBox2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7" name="CheckBox27" r:id="rId4" imgW="1371600" imgH="914400"/>
        </mc:Choice>
        <mc:Fallback>
          <p:control name="CheckBox27" r:id="rId4" imgW="1371600" imgH="914400">
            <p:pic>
              <p:nvPicPr>
                <p:cNvPr id="0" name="CheckBox2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208" name="CheckBox28" r:id="rId5" imgW="1371600" imgH="905040"/>
        </mc:Choice>
        <mc:Fallback>
          <p:control name="CheckBox28" r:id="rId5" imgW="1371600" imgH="905040">
            <p:pic>
              <p:nvPicPr>
                <p:cNvPr id="0" name="CheckBox28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36322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0652242"/>
              </p:ext>
            </p:extLst>
          </p:nvPr>
        </p:nvGraphicFramePr>
        <p:xfrm>
          <a:off x="-19050" y="-58738"/>
          <a:ext cx="9144000" cy="586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34" name="Worksheet" r:id="rId7" imgW="4572000" imgH="2800440" progId="Excel.Sheet.12">
                  <p:link updateAutomatic="1"/>
                </p:oleObj>
              </mc:Choice>
              <mc:Fallback>
                <p:oleObj name="Worksheet" r:id="rId7" imgW="4572000" imgH="280044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-19050" y="-58738"/>
                        <a:ext cx="9144000" cy="58658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229" name="CheckBox29" r:id="rId2" imgW="1371600" imgH="914400"/>
        </mc:Choice>
        <mc:Fallback>
          <p:control name="CheckBox29" r:id="rId2" imgW="1371600" imgH="914400">
            <p:pic>
              <p:nvPicPr>
                <p:cNvPr id="0" name="CheckBox29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30" name="CheckBox210" r:id="rId3" imgW="1371600" imgH="914400"/>
        </mc:Choice>
        <mc:Fallback>
          <p:control name="CheckBox210" r:id="rId3" imgW="1371600" imgH="914400">
            <p:pic>
              <p:nvPicPr>
                <p:cNvPr id="0" name="CheckBox210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31" name="CheckBox211" r:id="rId4" imgW="1371600" imgH="914400"/>
        </mc:Choice>
        <mc:Fallback>
          <p:control name="CheckBox211" r:id="rId4" imgW="1371600" imgH="914400">
            <p:pic>
              <p:nvPicPr>
                <p:cNvPr id="0" name="CheckBox21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232" name="CheckBox212" r:id="rId5" imgW="1371600" imgH="905040"/>
        </mc:Choice>
        <mc:Fallback>
          <p:control name="CheckBox212" r:id="rId5" imgW="1371600" imgH="905040">
            <p:pic>
              <p:nvPicPr>
                <p:cNvPr id="0" name="CheckBox21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38275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8112746"/>
              </p:ext>
            </p:extLst>
          </p:nvPr>
        </p:nvGraphicFramePr>
        <p:xfrm>
          <a:off x="0" y="-30163"/>
          <a:ext cx="9128125" cy="57975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50" name="Worksheet" r:id="rId7" imgW="4572000" imgH="2771820" progId="Excel.Sheet.12">
                  <p:link updateAutomatic="1"/>
                </p:oleObj>
              </mc:Choice>
              <mc:Fallback>
                <p:oleObj name="Worksheet" r:id="rId7" imgW="4572000" imgH="2771820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0" y="-30163"/>
                        <a:ext cx="9128125" cy="57975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Bouton d'action : Document 2">
            <a:hlinkClick r:id="rId9" action="ppaction://hlinkfile" highlightClick="1"/>
          </p:cNvPr>
          <p:cNvSpPr/>
          <p:nvPr/>
        </p:nvSpPr>
        <p:spPr>
          <a:xfrm>
            <a:off x="8711952" y="6517432"/>
            <a:ext cx="432048" cy="340568"/>
          </a:xfrm>
          <a:prstGeom prst="actionButton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45" name="CheckBox213" r:id="rId2" imgW="1371600" imgH="914400"/>
        </mc:Choice>
        <mc:Fallback>
          <p:control name="CheckBox213" r:id="rId2" imgW="1371600" imgH="914400">
            <p:pic>
              <p:nvPicPr>
                <p:cNvPr id="0" name="CheckBox21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18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6" name="CheckBox214" r:id="rId3" imgW="1371600" imgH="914400"/>
        </mc:Choice>
        <mc:Fallback>
          <p:control name="CheckBox214" r:id="rId3" imgW="1371600" imgH="914400">
            <p:pic>
              <p:nvPicPr>
                <p:cNvPr id="0" name="CheckBox21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700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7" name="CheckBox215" r:id="rId4" imgW="1371600" imgH="914400"/>
        </mc:Choice>
        <mc:Fallback>
          <p:control name="CheckBox215" r:id="rId4" imgW="1371600" imgH="914400">
            <p:pic>
              <p:nvPicPr>
                <p:cNvPr id="0" name="CheckBox21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59338" y="5943600"/>
                  <a:ext cx="1368425" cy="914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8" name="CheckBox216" r:id="rId5" imgW="1371600" imgH="905040"/>
        </mc:Choice>
        <mc:Fallback>
          <p:control name="CheckBox216" r:id="rId5" imgW="1371600" imgH="905040">
            <p:pic>
              <p:nvPicPr>
                <p:cNvPr id="0" name="CheckBox21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019925" y="5949950"/>
                  <a:ext cx="1368425" cy="9080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472132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13</Words>
  <Application>Microsoft Office PowerPoint</Application>
  <PresentationFormat>Affichage à l'écran (4:3)</PresentationFormat>
  <Paragraphs>5</Paragraphs>
  <Slides>11</Slides>
  <Notes>1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Liaisons</vt:lpstr>
      </vt:variant>
      <vt:variant>
        <vt:i4>9</vt:i4>
      </vt:variant>
      <vt:variant>
        <vt:lpstr>Titres des diapositives</vt:lpstr>
      </vt:variant>
      <vt:variant>
        <vt:i4>11</vt:i4>
      </vt:variant>
    </vt:vector>
  </HeadingPairs>
  <TitlesOfParts>
    <vt:vector size="21" baseType="lpstr">
      <vt:lpstr>Thème Office</vt:lpstr>
      <vt:lpstr>D:\chajx022\Desktop\A transferer\Avancement\Avancementnew.xlsx!Lignes![Avancementnew.xlsx]Lignes Graphique 1</vt:lpstr>
      <vt:lpstr>D:\chajx022\Desktop\A transferer\Avancement\Avancementnew.xlsx!Lignes![Avancementnew.xlsx]Lignes Graphique 2</vt:lpstr>
      <vt:lpstr>D:\chajx022\Desktop\A transferer\Avancement\Avancementnew.xlsx!Lignes![Avancementnew.xlsx]Lignes Graphique 4</vt:lpstr>
      <vt:lpstr>D:\chajx022\Desktop\A transferer\Avancement\Avancementnew.xlsx!Lignes![Avancementnew.xlsx]Lignes Graphique 5</vt:lpstr>
      <vt:lpstr>D:\chajx022\Desktop\A transferer\Avancement\Avancementnew.xlsx!Lignes![Avancementnew.xlsx]Lignes Graphique 3</vt:lpstr>
      <vt:lpstr>D:\chajx022\Desktop\A transferer\Avancement\Avancementnew.xlsx!Indicateurs![Avancementnew.xlsx]Indicateurs Graphique 3</vt:lpstr>
      <vt:lpstr>D:\chajx022\Desktop\A transferer\Avancement\Avancementnew.xlsx!Indicateurs![Avancementnew.xlsx]Indicateurs Graphique 4</vt:lpstr>
      <vt:lpstr>D:\chajx022\Desktop\A transferer\Avancement\Avancementnew.xlsx!Indicateurs![Avancementnew.xlsx]Indicateurs Graphique 5</vt:lpstr>
      <vt:lpstr>D:\chajx022\Desktop\A transferer\Avancement\Avancementnew.xlsx!Indicateurs![Avancementnew.xlsx]Indicateurs Graphique 6</vt:lpstr>
      <vt:lpstr>Evolution par lignes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Evolution par indicateurs</vt:lpstr>
      <vt:lpstr>Présentation PowerPoint</vt:lpstr>
      <vt:lpstr>Présentation PowerPoint</vt:lpstr>
      <vt:lpstr>Présentation PowerPoint</vt:lpstr>
      <vt:lpstr>Présentation PowerPoint</vt:lpstr>
    </vt:vector>
  </TitlesOfParts>
  <Company>SBFE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CHAUBADINDEGUY Jean-Robert (EdE)</dc:creator>
  <cp:lastModifiedBy>CHAUBADINDEGUY Jean-Robert (EdE)</cp:lastModifiedBy>
  <cp:revision>31</cp:revision>
  <dcterms:created xsi:type="dcterms:W3CDTF">2018-02-19T14:45:50Z</dcterms:created>
  <dcterms:modified xsi:type="dcterms:W3CDTF">2018-02-20T12:02:27Z</dcterms:modified>
</cp:coreProperties>
</file>