
<file path=[Content_Types].xml><?xml version="1.0" encoding="utf-8"?>
<Types xmlns="http://schemas.openxmlformats.org/package/2006/content-types">
  <Default Extension="bin" ContentType="application/vnd.ms-office.vbaProject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10234613" cy="14663738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22" d="100"/>
          <a:sy n="122" d="100"/>
        </p:scale>
        <p:origin x="114" y="1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06/relationships/vbaProject" Target="vbaProject.bin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FC51C5E-9FE0-46DE-8206-AB10D32F3CF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0AEBFE51-ABAA-4FFA-851E-A63D1E676AE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4808CEB-DD09-4128-850A-068C6692EC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7B777-492C-44C9-B284-C9F7B53D03A7}" type="datetimeFigureOut">
              <a:rPr lang="fr-FR" smtClean="0"/>
              <a:t>01/05/2020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7B91C8D-E1B2-4816-B8FF-89FBD4A394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DD9631F-F50C-4D2E-8AC0-4989450EE8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4657B-305C-4D5F-B23D-10BFB27D54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71755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8DCDA4D-51DB-42BC-A035-731FEDBFA3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95AC6B4-4ECB-4B29-A649-7F71D14A38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DB5D6CB-9046-44D0-9AC4-C26973F479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7B777-492C-44C9-B284-C9F7B53D03A7}" type="datetimeFigureOut">
              <a:rPr lang="fr-FR" smtClean="0"/>
              <a:t>01/05/2020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F436716-B13E-4C80-B592-A86ECD26A5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A0DF1FE-C12E-47D4-840D-BF36855F17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4657B-305C-4D5F-B23D-10BFB27D54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01452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51B6F2-85B4-41F4-ACBC-AA906F9471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07F764A-5562-44DA-A52A-EA3BAAD4B0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66BC1F7-BDBF-4C07-91C5-0B1F7F5614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7B777-492C-44C9-B284-C9F7B53D03A7}" type="datetimeFigureOut">
              <a:rPr lang="fr-FR" smtClean="0"/>
              <a:t>01/05/2020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286CDCD-8469-44AB-B503-B7DBBEDF33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42F0149-5AA6-454D-AC4C-A2B7D1DA3A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4657B-305C-4D5F-B23D-10BFB27D54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0881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5570093-8ABD-4BAC-85CC-9FE6E836FB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BDB5DCF-A3B5-4980-ABE4-A79CB2413DB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D7266C0-BB72-4E74-ABE9-3A9FC4115C9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BF48F6C-C87A-4EE2-98C4-F90BC97C04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7B777-492C-44C9-B284-C9F7B53D03A7}" type="datetimeFigureOut">
              <a:rPr lang="fr-FR" smtClean="0"/>
              <a:t>01/05/2020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83FE55C-85D5-492B-86B0-85100B4795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994EE58-2CA9-4D58-98D7-B19F487509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4657B-305C-4D5F-B23D-10BFB27D54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22829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3E24BD4-5DA7-4F66-900E-B5FF53F920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1924C25-9AD9-428F-B252-AF1AC1541E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B016242F-6E1C-48D6-9B62-FBE54112C4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71270738-BD09-4055-B85F-B7D008A1A4E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3F58F126-0C6B-4F32-B47D-51D3155C5B7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651ABE7B-EED0-4630-A418-34077AC308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7B777-492C-44C9-B284-C9F7B53D03A7}" type="datetimeFigureOut">
              <a:rPr lang="fr-FR" smtClean="0"/>
              <a:t>01/05/2020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28C458EF-20EF-4934-9198-3775377022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53953EE2-316D-4F9C-B629-E19AB3461E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4657B-305C-4D5F-B23D-10BFB27D54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73187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5E54BF-DCD0-49D7-A514-DA399DE753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9F8CEE88-C76C-4CFF-974D-59CB2D782E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7B777-492C-44C9-B284-C9F7B53D03A7}" type="datetimeFigureOut">
              <a:rPr lang="fr-FR" smtClean="0"/>
              <a:t>01/05/2020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006260F2-F3C5-4FC6-9315-91EA8AA82B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F91A9783-DB5C-4822-A2D5-B89715BE80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4657B-305C-4D5F-B23D-10BFB27D54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05578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C7CFEDCD-B607-45E9-B518-F36DC42476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7B777-492C-44C9-B284-C9F7B53D03A7}" type="datetimeFigureOut">
              <a:rPr lang="fr-FR" smtClean="0"/>
              <a:t>01/05/2020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2961FAF6-B080-4D5E-A3EF-F29A24B46D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161E962-7498-4AFE-8857-87BEF9318E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4657B-305C-4D5F-B23D-10BFB27D54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69636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DFFEC88-6EF1-4F61-833B-0629AA3148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2E9ECD0-20F4-4B82-9AC0-ED424134BD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CAB913D-3F0D-4DA8-8C7B-62ED966C35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79E6B89-4CCF-469B-BBED-0C900F27BA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7B777-492C-44C9-B284-C9F7B53D03A7}" type="datetimeFigureOut">
              <a:rPr lang="fr-FR" smtClean="0"/>
              <a:t>01/05/2020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84AD07F-33DD-4507-8721-0EC9FE7D3C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0A76644-71BE-4203-B19F-1E5909BB0E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4657B-305C-4D5F-B23D-10BFB27D54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39977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2DC7D21-9434-40D3-AA57-BF8A979FAA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4592E648-8EE0-412E-88CB-5C264DC22F6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DCB7D689-6787-436F-BA40-ACE7D43A59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A1F22D7-98B8-4DE5-87C2-9E9AC2FC1D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7B777-492C-44C9-B284-C9F7B53D03A7}" type="datetimeFigureOut">
              <a:rPr lang="fr-FR" smtClean="0"/>
              <a:t>01/05/2020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30C3F43-91CD-436C-9D84-25FF55D5E2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E10DF6B-B627-435C-A9F8-6B92B4B3CC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4657B-305C-4D5F-B23D-10BFB27D54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95640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5441364-C8A1-4B0F-AB12-4C7980D5A3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E13A7E36-9B28-43B8-8715-2486427B3E8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D151BB1-E9F2-47DA-B768-7CA047D15D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7B777-492C-44C9-B284-C9F7B53D03A7}" type="datetimeFigureOut">
              <a:rPr lang="fr-FR" smtClean="0"/>
              <a:t>01/05/2020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E4DDD1A-9887-4C1F-9FA4-B6057ED80E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BCDEDD3-2673-4673-9AED-3691619A88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4657B-305C-4D5F-B23D-10BFB27D54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1636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6CE57B26-D87C-4C5F-91BA-A1475799CA1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F0EC0153-77BD-4EBF-804A-86E6D4E7013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559E353-F520-46CB-B039-A0FF07EE4A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7B777-492C-44C9-B284-C9F7B53D03A7}" type="datetimeFigureOut">
              <a:rPr lang="fr-FR" smtClean="0"/>
              <a:t>01/05/2020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31B92B0-65B1-40CC-8B7C-4CB01CF436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9A87779-04A7-44A7-ABDB-66CFD3D8BE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4657B-305C-4D5F-B23D-10BFB27D54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61219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126F6697-3AF5-473B-87BA-EC7FC70685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6BB7483-A907-49A4-A200-B2C1EF1D083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5C1850D-39B4-4D66-9ABF-A4AD991B5FE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47B777-492C-44C9-B284-C9F7B53D03A7}" type="datetimeFigureOut">
              <a:rPr lang="fr-FR" smtClean="0"/>
              <a:t>01/05/2020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9BD1AEB-D44A-4DCB-82E3-42503467F33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9E59734-A10C-4626-BF48-BC3378BD2A6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94657B-305C-4D5F-B23D-10BFB27D54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01815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83008569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194</TotalTime>
  <Words>0</Words>
  <Application>Microsoft Office PowerPoint</Application>
  <PresentationFormat>Grand écran</PresentationFormat>
  <Paragraphs>0</Paragraphs>
  <Slides>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Thème Office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Fabrice MARECHAL</dc:creator>
  <cp:lastModifiedBy>Fabrice MARECHAL</cp:lastModifiedBy>
  <cp:revision>26</cp:revision>
  <cp:lastPrinted>2020-05-01T06:38:17Z</cp:lastPrinted>
  <dcterms:created xsi:type="dcterms:W3CDTF">2020-04-30T14:37:41Z</dcterms:created>
  <dcterms:modified xsi:type="dcterms:W3CDTF">2020-05-01T08:14:59Z</dcterms:modified>
</cp:coreProperties>
</file>