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9" d="100"/>
          <a:sy n="109" d="100"/>
        </p:scale>
        <p:origin x="-708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8BDE0-7782-4110-9B7F-A855CEFF44FE}" type="datetimeFigureOut">
              <a:rPr lang="fr-FR" smtClean="0"/>
              <a:t>08/04/2023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AA122-8F76-4A39-86AE-01349681EFA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313"/>
          <p:cNvGrpSpPr/>
          <p:nvPr/>
        </p:nvGrpSpPr>
        <p:grpSpPr>
          <a:xfrm>
            <a:off x="3635896" y="116632"/>
            <a:ext cx="2128844" cy="1998662"/>
            <a:chOff x="4719809" y="3175"/>
            <a:chExt cx="2128844" cy="1998662"/>
          </a:xfrm>
        </p:grpSpPr>
        <p:grpSp>
          <p:nvGrpSpPr>
            <p:cNvPr id="10" name="Groupe 316"/>
            <p:cNvGrpSpPr/>
            <p:nvPr/>
          </p:nvGrpSpPr>
          <p:grpSpPr>
            <a:xfrm>
              <a:off x="4719809" y="3175"/>
              <a:ext cx="2128844" cy="1991071"/>
              <a:chOff x="4719809" y="3175"/>
              <a:chExt cx="2128844" cy="1991071"/>
            </a:xfrm>
          </p:grpSpPr>
          <p:grpSp>
            <p:nvGrpSpPr>
              <p:cNvPr id="12" name="Group 376"/>
              <p:cNvGrpSpPr>
                <a:grpSpLocks/>
              </p:cNvGrpSpPr>
              <p:nvPr/>
            </p:nvGrpSpPr>
            <p:grpSpPr bwMode="auto">
              <a:xfrm>
                <a:off x="4719809" y="3175"/>
                <a:ext cx="1603375" cy="1009650"/>
                <a:chOff x="2352" y="338"/>
                <a:chExt cx="1010" cy="636"/>
              </a:xfrm>
            </p:grpSpPr>
            <p:grpSp>
              <p:nvGrpSpPr>
                <p:cNvPr id="28" name="Group 348"/>
                <p:cNvGrpSpPr>
                  <a:grpSpLocks/>
                </p:cNvGrpSpPr>
                <p:nvPr/>
              </p:nvGrpSpPr>
              <p:grpSpPr bwMode="auto">
                <a:xfrm>
                  <a:off x="2834" y="338"/>
                  <a:ext cx="528" cy="177"/>
                  <a:chOff x="706" y="660"/>
                  <a:chExt cx="528" cy="177"/>
                </a:xfrm>
              </p:grpSpPr>
              <p:grpSp>
                <p:nvGrpSpPr>
                  <p:cNvPr id="39" name="Group 349"/>
                  <p:cNvGrpSpPr>
                    <a:grpSpLocks/>
                  </p:cNvGrpSpPr>
                  <p:nvPr/>
                </p:nvGrpSpPr>
                <p:grpSpPr bwMode="auto">
                  <a:xfrm>
                    <a:off x="706" y="677"/>
                    <a:ext cx="197" cy="160"/>
                    <a:chOff x="2189" y="2372"/>
                    <a:chExt cx="197" cy="160"/>
                  </a:xfrm>
                </p:grpSpPr>
                <p:sp>
                  <p:nvSpPr>
                    <p:cNvPr id="41" name="Rectangle 35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35" y="2372"/>
                      <a:ext cx="107" cy="151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" name="Rectangle 35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189" y="2406"/>
                      <a:ext cx="197" cy="12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92075" tIns="46038" rIns="92075" bIns="46038">
                      <a:spAutoFit/>
                    </a:bodyPr>
                    <a:lstStyle/>
                    <a:p>
                      <a:pPr algn="ctr"/>
                      <a:endParaRPr lang="fr-FR" sz="700" dirty="0"/>
                    </a:p>
                  </p:txBody>
                </p:sp>
                <p:sp>
                  <p:nvSpPr>
                    <p:cNvPr id="43" name="Line 35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236" y="2426"/>
                      <a:ext cx="1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40" name="Rectangle 3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50" y="660"/>
                    <a:ext cx="384" cy="12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/>
                    <a:endParaRPr lang="fr-FR" sz="700" dirty="0"/>
                  </a:p>
                </p:txBody>
              </p:sp>
            </p:grpSp>
            <p:sp>
              <p:nvSpPr>
                <p:cNvPr id="29" name="Line 354"/>
                <p:cNvSpPr>
                  <a:spLocks noChangeShapeType="1"/>
                </p:cNvSpPr>
                <p:nvPr/>
              </p:nvSpPr>
              <p:spPr bwMode="auto">
                <a:xfrm rot="5400000">
                  <a:off x="2815" y="857"/>
                  <a:ext cx="23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30" name="Line 356"/>
                <p:cNvSpPr>
                  <a:spLocks noChangeShapeType="1"/>
                </p:cNvSpPr>
                <p:nvPr/>
              </p:nvSpPr>
              <p:spPr bwMode="auto">
                <a:xfrm rot="5400000" flipV="1">
                  <a:off x="2891" y="551"/>
                  <a:ext cx="84" cy="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32" name="Rectangle 361"/>
                <p:cNvSpPr>
                  <a:spLocks noChangeArrowheads="1"/>
                </p:cNvSpPr>
                <p:nvPr/>
              </p:nvSpPr>
              <p:spPr bwMode="auto">
                <a:xfrm flipH="1">
                  <a:off x="2352" y="527"/>
                  <a:ext cx="595" cy="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endParaRPr lang="fr-FR" sz="700" dirty="0"/>
                </a:p>
                <a:p>
                  <a:pPr algn="ctr"/>
                  <a:endParaRPr lang="fr-FR" sz="700" dirty="0"/>
                </a:p>
              </p:txBody>
            </p:sp>
            <p:sp>
              <p:nvSpPr>
                <p:cNvPr id="37" name="Oval 372"/>
                <p:cNvSpPr>
                  <a:spLocks noChangeArrowheads="1"/>
                </p:cNvSpPr>
                <p:nvPr/>
              </p:nvSpPr>
              <p:spPr bwMode="auto">
                <a:xfrm rot="16200000" flipV="1">
                  <a:off x="2947" y="928"/>
                  <a:ext cx="18" cy="19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grpSp>
            <p:nvGrpSpPr>
              <p:cNvPr id="13" name="Groupe 319"/>
              <p:cNvGrpSpPr/>
              <p:nvPr/>
            </p:nvGrpSpPr>
            <p:grpSpPr>
              <a:xfrm>
                <a:off x="5539730" y="1349720"/>
                <a:ext cx="1308923" cy="644526"/>
                <a:chOff x="2689110" y="2715341"/>
                <a:chExt cx="1308923" cy="644526"/>
              </a:xfrm>
            </p:grpSpPr>
            <p:grpSp>
              <p:nvGrpSpPr>
                <p:cNvPr id="14" name="Group 628"/>
                <p:cNvGrpSpPr>
                  <a:grpSpLocks/>
                </p:cNvGrpSpPr>
                <p:nvPr/>
              </p:nvGrpSpPr>
              <p:grpSpPr bwMode="auto">
                <a:xfrm>
                  <a:off x="2689110" y="2715341"/>
                  <a:ext cx="638175" cy="644526"/>
                  <a:chOff x="1435" y="2029"/>
                  <a:chExt cx="402" cy="406"/>
                </a:xfrm>
              </p:grpSpPr>
              <p:sp>
                <p:nvSpPr>
                  <p:cNvPr id="26" name="Rectangle 631"/>
                  <p:cNvSpPr>
                    <a:spLocks noChangeAspect="1" noChangeArrowheads="1"/>
                  </p:cNvSpPr>
                  <p:nvPr/>
                </p:nvSpPr>
                <p:spPr bwMode="auto">
                  <a:xfrm flipH="1">
                    <a:off x="1738" y="2080"/>
                    <a:ext cx="99" cy="156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19" name="Line 634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1400" y="2332"/>
                    <a:ext cx="20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20" name="Group 635"/>
                  <p:cNvGrpSpPr>
                    <a:grpSpLocks/>
                  </p:cNvGrpSpPr>
                  <p:nvPr/>
                </p:nvGrpSpPr>
                <p:grpSpPr bwMode="auto">
                  <a:xfrm flipH="1">
                    <a:off x="1453" y="2029"/>
                    <a:ext cx="63" cy="101"/>
                    <a:chOff x="3402" y="83"/>
                    <a:chExt cx="63" cy="101"/>
                  </a:xfrm>
                </p:grpSpPr>
                <p:grpSp>
                  <p:nvGrpSpPr>
                    <p:cNvPr id="22" name="Group 6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02" y="122"/>
                      <a:ext cx="63" cy="62"/>
                      <a:chOff x="2992" y="506"/>
                      <a:chExt cx="63" cy="62"/>
                    </a:xfrm>
                  </p:grpSpPr>
                  <p:sp>
                    <p:nvSpPr>
                      <p:cNvPr id="24" name="Oval 63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992" y="520"/>
                        <a:ext cx="23" cy="32"/>
                      </a:xfrm>
                      <a:prstGeom prst="ellips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  <p:sp>
                    <p:nvSpPr>
                      <p:cNvPr id="25" name="Rectangle 6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8" y="506"/>
                        <a:ext cx="47" cy="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</p:grpSp>
                <p:sp>
                  <p:nvSpPr>
                    <p:cNvPr id="23" name="Line 63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374" y="128"/>
                      <a:ext cx="90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21" name="Line 640"/>
                  <p:cNvSpPr>
                    <a:spLocks noChangeShapeType="1"/>
                  </p:cNvSpPr>
                  <p:nvPr/>
                </p:nvSpPr>
                <p:spPr bwMode="auto">
                  <a:xfrm>
                    <a:off x="1435" y="2110"/>
                    <a:ext cx="69" cy="12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15" name="Rectangl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3388433" y="2763398"/>
                  <a:ext cx="609600" cy="2006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IS</a:t>
                  </a:r>
                  <a:endParaRPr lang="fr-FR" sz="700" dirty="0"/>
                </a:p>
              </p:txBody>
            </p:sp>
          </p:grpSp>
        </p:grpSp>
        <p:cxnSp>
          <p:nvCxnSpPr>
            <p:cNvPr id="11" name="Connecteur droit 10"/>
            <p:cNvCxnSpPr/>
            <p:nvPr/>
          </p:nvCxnSpPr>
          <p:spPr bwMode="auto">
            <a:xfrm>
              <a:off x="4991101" y="1995487"/>
              <a:ext cx="1136650" cy="63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007048" y="2204864"/>
            <a:ext cx="2828926" cy="2006600"/>
            <a:chOff x="697" y="2665"/>
            <a:chExt cx="1782" cy="1264"/>
          </a:xfrm>
        </p:grpSpPr>
        <p:sp>
          <p:nvSpPr>
            <p:cNvPr id="6" name="Line 615"/>
            <p:cNvSpPr>
              <a:spLocks noChangeShapeType="1"/>
            </p:cNvSpPr>
            <p:nvPr/>
          </p:nvSpPr>
          <p:spPr bwMode="auto">
            <a:xfrm rot="-5400000" flipH="1" flipV="1">
              <a:off x="745" y="2948"/>
              <a:ext cx="26" cy="5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" name="Oval 617"/>
            <p:cNvSpPr>
              <a:spLocks noChangeArrowheads="1"/>
            </p:cNvSpPr>
            <p:nvPr/>
          </p:nvSpPr>
          <p:spPr bwMode="auto">
            <a:xfrm rot="16200000" flipV="1">
              <a:off x="775" y="2977"/>
              <a:ext cx="18" cy="1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9" name="Rectangle 623"/>
            <p:cNvSpPr>
              <a:spLocks noChangeArrowheads="1"/>
            </p:cNvSpPr>
            <p:nvPr/>
          </p:nvSpPr>
          <p:spPr bwMode="auto">
            <a:xfrm rot="16200000">
              <a:off x="417" y="3524"/>
              <a:ext cx="685" cy="1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fr-FR" sz="700" dirty="0" smtClean="0"/>
                <a:t>Départ </a:t>
              </a:r>
              <a:r>
                <a:rPr lang="fr-FR" sz="700" dirty="0"/>
                <a:t>non identifié</a:t>
              </a:r>
            </a:p>
          </p:txBody>
        </p:sp>
        <p:grpSp>
          <p:nvGrpSpPr>
            <p:cNvPr id="10" name="Group 624"/>
            <p:cNvGrpSpPr>
              <a:grpSpLocks/>
            </p:cNvGrpSpPr>
            <p:nvPr/>
          </p:nvGrpSpPr>
          <p:grpSpPr bwMode="auto">
            <a:xfrm>
              <a:off x="736" y="2665"/>
              <a:ext cx="46" cy="108"/>
              <a:chOff x="266" y="453"/>
              <a:chExt cx="46" cy="108"/>
            </a:xfrm>
          </p:grpSpPr>
          <p:sp>
            <p:nvSpPr>
              <p:cNvPr id="18" name="Line 400"/>
              <p:cNvSpPr>
                <a:spLocks noChangeShapeType="1"/>
              </p:cNvSpPr>
              <p:nvPr/>
            </p:nvSpPr>
            <p:spPr bwMode="auto">
              <a:xfrm rot="5400000">
                <a:off x="244" y="498"/>
                <a:ext cx="9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grpSp>
            <p:nvGrpSpPr>
              <p:cNvPr id="19" name="Group 626"/>
              <p:cNvGrpSpPr>
                <a:grpSpLocks/>
              </p:cNvGrpSpPr>
              <p:nvPr/>
            </p:nvGrpSpPr>
            <p:grpSpPr bwMode="auto">
              <a:xfrm>
                <a:off x="266" y="515"/>
                <a:ext cx="46" cy="46"/>
                <a:chOff x="260" y="527"/>
                <a:chExt cx="46" cy="46"/>
              </a:xfrm>
            </p:grpSpPr>
            <p:sp>
              <p:nvSpPr>
                <p:cNvPr id="20" name="Line 627"/>
                <p:cNvSpPr>
                  <a:spLocks noChangeShapeType="1"/>
                </p:cNvSpPr>
                <p:nvPr/>
              </p:nvSpPr>
              <p:spPr bwMode="auto">
                <a:xfrm>
                  <a:off x="260" y="527"/>
                  <a:ext cx="46" cy="4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1" name="Line 628"/>
                <p:cNvSpPr>
                  <a:spLocks noChangeShapeType="1"/>
                </p:cNvSpPr>
                <p:nvPr/>
              </p:nvSpPr>
              <p:spPr bwMode="auto">
                <a:xfrm rot="5400000">
                  <a:off x="260" y="527"/>
                  <a:ext cx="46" cy="4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</p:grpSp>
        <p:sp>
          <p:nvSpPr>
            <p:cNvPr id="12" name="Rectangle 630"/>
            <p:cNvSpPr>
              <a:spLocks noChangeArrowheads="1"/>
            </p:cNvSpPr>
            <p:nvPr/>
          </p:nvSpPr>
          <p:spPr bwMode="auto">
            <a:xfrm flipH="1">
              <a:off x="1960" y="2756"/>
              <a:ext cx="519" cy="2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fr-FR" sz="700" dirty="0" smtClean="0"/>
                <a:t>Dd21</a:t>
              </a:r>
            </a:p>
            <a:p>
              <a:pPr algn="ctr" defTabSz="762000">
                <a:spcBef>
                  <a:spcPct val="50000"/>
                </a:spcBef>
              </a:pPr>
              <a:r>
                <a:rPr lang="fr-FR" sz="700" dirty="0" smtClean="0"/>
                <a:t> B </a:t>
              </a:r>
              <a:r>
                <a:rPr lang="fr-FR" sz="700" dirty="0" smtClean="0"/>
                <a:t>-</a:t>
              </a:r>
              <a:endParaRPr lang="fr-FR" sz="700" dirty="0"/>
            </a:p>
          </p:txBody>
        </p:sp>
        <p:grpSp>
          <p:nvGrpSpPr>
            <p:cNvPr id="13" name="Group 631"/>
            <p:cNvGrpSpPr>
              <a:grpSpLocks/>
            </p:cNvGrpSpPr>
            <p:nvPr/>
          </p:nvGrpSpPr>
          <p:grpSpPr bwMode="auto">
            <a:xfrm>
              <a:off x="775" y="2816"/>
              <a:ext cx="94" cy="119"/>
              <a:chOff x="254" y="665"/>
              <a:chExt cx="94" cy="119"/>
            </a:xfrm>
          </p:grpSpPr>
          <p:sp>
            <p:nvSpPr>
              <p:cNvPr id="14" name="Line 632"/>
              <p:cNvSpPr>
                <a:spLocks noChangeShapeType="1"/>
              </p:cNvSpPr>
              <p:nvPr/>
            </p:nvSpPr>
            <p:spPr bwMode="auto">
              <a:xfrm flipH="1">
                <a:off x="296" y="784"/>
                <a:ext cx="5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5" name="Line 633"/>
              <p:cNvSpPr>
                <a:spLocks noChangeShapeType="1"/>
              </p:cNvSpPr>
              <p:nvPr/>
            </p:nvSpPr>
            <p:spPr bwMode="auto">
              <a:xfrm>
                <a:off x="254" y="665"/>
                <a:ext cx="9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stealth" w="med" len="med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427984" y="2345531"/>
            <a:ext cx="715963" cy="2166938"/>
            <a:chOff x="3482" y="246"/>
            <a:chExt cx="451" cy="1365"/>
          </a:xfrm>
        </p:grpSpPr>
        <p:grpSp>
          <p:nvGrpSpPr>
            <p:cNvPr id="5" name="Group 780"/>
            <p:cNvGrpSpPr>
              <a:grpSpLocks/>
            </p:cNvGrpSpPr>
            <p:nvPr/>
          </p:nvGrpSpPr>
          <p:grpSpPr bwMode="auto">
            <a:xfrm>
              <a:off x="3482" y="246"/>
              <a:ext cx="451" cy="231"/>
              <a:chOff x="4198" y="1992"/>
              <a:chExt cx="451" cy="231"/>
            </a:xfrm>
          </p:grpSpPr>
          <p:sp>
            <p:nvSpPr>
              <p:cNvPr id="17" name="Rectangle 781"/>
              <p:cNvSpPr>
                <a:spLocks noChangeArrowheads="1"/>
              </p:cNvSpPr>
              <p:nvPr/>
            </p:nvSpPr>
            <p:spPr bwMode="auto">
              <a:xfrm flipH="1">
                <a:off x="4242" y="2064"/>
                <a:ext cx="407" cy="1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>
                  <a:spcBef>
                    <a:spcPct val="50000"/>
                  </a:spcBef>
                </a:pPr>
                <a:r>
                  <a:rPr lang="fr-FR" sz="700" dirty="0" smtClean="0"/>
                  <a:t>I4</a:t>
                </a:r>
                <a:r>
                  <a:rPr lang="fr-FR" sz="700" dirty="0"/>
                  <a:t>, </a:t>
                </a:r>
                <a:endParaRPr lang="fr-FR" sz="700" dirty="0" smtClean="0"/>
              </a:p>
            </p:txBody>
          </p:sp>
          <p:grpSp>
            <p:nvGrpSpPr>
              <p:cNvPr id="19" name="Group 783"/>
              <p:cNvGrpSpPr>
                <a:grpSpLocks/>
              </p:cNvGrpSpPr>
              <p:nvPr/>
            </p:nvGrpSpPr>
            <p:grpSpPr bwMode="auto">
              <a:xfrm>
                <a:off x="4198" y="1992"/>
                <a:ext cx="69" cy="231"/>
                <a:chOff x="3050" y="1282"/>
                <a:chExt cx="69" cy="231"/>
              </a:xfrm>
            </p:grpSpPr>
            <p:sp>
              <p:nvSpPr>
                <p:cNvPr id="22" name="Line 400"/>
                <p:cNvSpPr>
                  <a:spLocks noChangeShapeType="1"/>
                </p:cNvSpPr>
                <p:nvPr/>
              </p:nvSpPr>
              <p:spPr bwMode="auto">
                <a:xfrm rot="5400000">
                  <a:off x="3074" y="1327"/>
                  <a:ext cx="9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3" name="Line 786"/>
                <p:cNvSpPr>
                  <a:spLocks noChangeShapeType="1"/>
                </p:cNvSpPr>
                <p:nvPr/>
              </p:nvSpPr>
              <p:spPr bwMode="auto">
                <a:xfrm>
                  <a:off x="3050" y="1393"/>
                  <a:ext cx="69" cy="1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</p:grpSp>
        <p:grpSp>
          <p:nvGrpSpPr>
            <p:cNvPr id="6" name="Group 807"/>
            <p:cNvGrpSpPr>
              <a:grpSpLocks/>
            </p:cNvGrpSpPr>
            <p:nvPr/>
          </p:nvGrpSpPr>
          <p:grpSpPr bwMode="auto">
            <a:xfrm>
              <a:off x="3487" y="585"/>
              <a:ext cx="126" cy="1026"/>
              <a:chOff x="3571" y="1227"/>
              <a:chExt cx="126" cy="1026"/>
            </a:xfrm>
          </p:grpSpPr>
          <p:sp>
            <p:nvSpPr>
              <p:cNvPr id="12" name="Line 793"/>
              <p:cNvSpPr>
                <a:spLocks noChangeShapeType="1"/>
              </p:cNvSpPr>
              <p:nvPr/>
            </p:nvSpPr>
            <p:spPr bwMode="auto">
              <a:xfrm rot="16200000" flipH="1" flipV="1">
                <a:off x="3623" y="1214"/>
                <a:ext cx="26" cy="5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9" name="Rectangle 802"/>
              <p:cNvSpPr>
                <a:spLocks noChangeArrowheads="1"/>
              </p:cNvSpPr>
              <p:nvPr/>
            </p:nvSpPr>
            <p:spPr bwMode="auto">
              <a:xfrm rot="16200000">
                <a:off x="3291" y="1848"/>
                <a:ext cx="685" cy="1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>
                  <a:spcBef>
                    <a:spcPct val="50000"/>
                  </a:spcBef>
                </a:pPr>
                <a:r>
                  <a:rPr lang="fr-FR" sz="700" dirty="0" smtClean="0"/>
                  <a:t>Départ </a:t>
                </a:r>
                <a:r>
                  <a:rPr lang="fr-FR" sz="700" dirty="0"/>
                  <a:t>non identifié</a:t>
                </a:r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13</Words>
  <Application>Microsoft Office PowerPoint</Application>
  <PresentationFormat>Affichage à l'écran 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Diapositive 1</vt:lpstr>
      <vt:lpstr>Diapositive 2</vt:lpstr>
      <vt:lpstr>Diapositive 3</vt:lpstr>
    </vt:vector>
  </TitlesOfParts>
  <Company>Apave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S823273</dc:creator>
  <cp:lastModifiedBy>S823273</cp:lastModifiedBy>
  <cp:revision>7</cp:revision>
  <dcterms:created xsi:type="dcterms:W3CDTF">2023-04-08T11:41:43Z</dcterms:created>
  <dcterms:modified xsi:type="dcterms:W3CDTF">2023-04-08T12:04:24Z</dcterms:modified>
</cp:coreProperties>
</file>