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Classeur2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[0]!Mois</c:f>
              <c:numCache>
                <c:formatCode>mmm\-yy</c:formatCode>
                <c:ptCount val="13"/>
                <c:pt idx="0">
                  <c:v>43009</c:v>
                </c:pt>
                <c:pt idx="1">
                  <c:v>43040</c:v>
                </c:pt>
                <c:pt idx="2">
                  <c:v>43070</c:v>
                </c:pt>
                <c:pt idx="3">
                  <c:v>43101</c:v>
                </c:pt>
                <c:pt idx="4">
                  <c:v>43132</c:v>
                </c:pt>
                <c:pt idx="5">
                  <c:v>43160</c:v>
                </c:pt>
                <c:pt idx="6">
                  <c:v>43191</c:v>
                </c:pt>
                <c:pt idx="7">
                  <c:v>43221</c:v>
                </c:pt>
                <c:pt idx="8">
                  <c:v>43252</c:v>
                </c:pt>
                <c:pt idx="9">
                  <c:v>43282</c:v>
                </c:pt>
                <c:pt idx="10">
                  <c:v>43313</c:v>
                </c:pt>
                <c:pt idx="11">
                  <c:v>43344</c:v>
                </c:pt>
                <c:pt idx="12">
                  <c:v>43374</c:v>
                </c:pt>
              </c:numCache>
            </c:numRef>
          </c:cat>
          <c:val>
            <c:numRef>
              <c:f>[0]!data</c:f>
              <c:numCache>
                <c:formatCode>General</c:formatCode>
                <c:ptCount val="13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4</c:v>
                </c:pt>
                <c:pt idx="4">
                  <c:v>2</c:v>
                </c:pt>
                <c:pt idx="5">
                  <c:v>8</c:v>
                </c:pt>
                <c:pt idx="6">
                  <c:v>1</c:v>
                </c:pt>
                <c:pt idx="7">
                  <c:v>10</c:v>
                </c:pt>
                <c:pt idx="8">
                  <c:v>6</c:v>
                </c:pt>
                <c:pt idx="9">
                  <c:v>7</c:v>
                </c:pt>
                <c:pt idx="10">
                  <c:v>8</c:v>
                </c:pt>
                <c:pt idx="11">
                  <c:v>6</c:v>
                </c:pt>
                <c:pt idx="1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82-41F6-9190-54408741A3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65135760"/>
        <c:axId val="365134776"/>
      </c:barChart>
      <c:dateAx>
        <c:axId val="365135760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65134776"/>
        <c:crosses val="autoZero"/>
        <c:auto val="1"/>
        <c:lblOffset val="100"/>
        <c:baseTimeUnit val="months"/>
      </c:dateAx>
      <c:valAx>
        <c:axId val="365134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65135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049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115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975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966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514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622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795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846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150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933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59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4214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Graphique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283246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7181519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</Words>
  <Application>Microsoft Office PowerPoint</Application>
  <PresentationFormat>Grand écran</PresentationFormat>
  <Paragraphs>2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Graphique</vt:lpstr>
    </vt:vector>
  </TitlesOfParts>
  <Company>PSA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VIVIANE CASSOTTI - J383305</dc:creator>
  <cp:lastModifiedBy>VIVIANE CASSOTTI - J383305</cp:lastModifiedBy>
  <cp:revision>4</cp:revision>
  <dcterms:created xsi:type="dcterms:W3CDTF">2018-12-04T08:43:34Z</dcterms:created>
  <dcterms:modified xsi:type="dcterms:W3CDTF">2018-12-04T09:16:06Z</dcterms:modified>
</cp:coreProperties>
</file>