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2" r:id="rId7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5" autoAdjust="0"/>
    <p:restoredTop sz="94660"/>
  </p:normalViewPr>
  <p:slideViewPr>
    <p:cSldViewPr snapToGrid="0">
      <p:cViewPr varScale="1">
        <p:scale>
          <a:sx n="67" d="100"/>
          <a:sy n="67" d="100"/>
        </p:scale>
        <p:origin x="572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4662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5962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3967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0274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2021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24524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72666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06447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059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9867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61057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014DDF-1697-40EB-8EB6-9A703B4D7311}" type="datetimeFigureOut">
              <a:rPr lang="fr-FR" smtClean="0"/>
              <a:t>13/01/2022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50189-7FDA-45D0-9F28-B557BFD9100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604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560"/>
            <a:ext cx="12192000" cy="4700530"/>
          </a:xfrm>
          <a:prstGeom prst="rect">
            <a:avLst/>
          </a:prstGeom>
        </p:spPr>
      </p:pic>
      <p:cxnSp>
        <p:nvCxnSpPr>
          <p:cNvPr id="7" name="Connecteur droit avec flèche 6"/>
          <p:cNvCxnSpPr/>
          <p:nvPr/>
        </p:nvCxnSpPr>
        <p:spPr>
          <a:xfrm flipH="1">
            <a:off x="1085850" y="3333750"/>
            <a:ext cx="2314576" cy="24955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avec flèche 5"/>
          <p:cNvCxnSpPr/>
          <p:nvPr/>
        </p:nvCxnSpPr>
        <p:spPr>
          <a:xfrm flipH="1">
            <a:off x="1981200" y="3370645"/>
            <a:ext cx="2809876" cy="245865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avec flèche 8"/>
          <p:cNvCxnSpPr/>
          <p:nvPr/>
        </p:nvCxnSpPr>
        <p:spPr>
          <a:xfrm flipH="1">
            <a:off x="3081338" y="3333750"/>
            <a:ext cx="2809876" cy="245865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91442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50550"/>
            <a:ext cx="12192000" cy="475690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1466851" y="2266950"/>
            <a:ext cx="3295649" cy="2162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85725" y="2209799"/>
            <a:ext cx="1381125" cy="338137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0" name="Connecteur droit avec flèche 9"/>
          <p:cNvCxnSpPr/>
          <p:nvPr/>
        </p:nvCxnSpPr>
        <p:spPr>
          <a:xfrm flipH="1">
            <a:off x="4043363" y="3057525"/>
            <a:ext cx="957262" cy="5590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1716762" y="2483225"/>
            <a:ext cx="2217064" cy="310794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933365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5765"/>
            <a:ext cx="12192000" cy="4726470"/>
          </a:xfrm>
          <a:prstGeom prst="rect">
            <a:avLst/>
          </a:prstGeom>
        </p:spPr>
      </p:pic>
      <p:cxnSp>
        <p:nvCxnSpPr>
          <p:cNvPr id="5" name="Connecteur droit avec flèche 4"/>
          <p:cNvCxnSpPr/>
          <p:nvPr/>
        </p:nvCxnSpPr>
        <p:spPr>
          <a:xfrm flipH="1" flipV="1">
            <a:off x="5410201" y="2390775"/>
            <a:ext cx="2828926" cy="742950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4081463" y="2287587"/>
            <a:ext cx="1328738" cy="305593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>
          <a:xfrm flipH="1">
            <a:off x="7600950" y="3884613"/>
            <a:ext cx="1323978" cy="306387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/>
        </p:nvSpPr>
        <p:spPr>
          <a:xfrm>
            <a:off x="5841205" y="2710657"/>
            <a:ext cx="1864519" cy="275669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924064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72753"/>
            <a:ext cx="12192000" cy="4702993"/>
          </a:xfrm>
          <a:prstGeom prst="rect">
            <a:avLst/>
          </a:prstGeom>
        </p:spPr>
      </p:pic>
      <p:cxnSp>
        <p:nvCxnSpPr>
          <p:cNvPr id="6" name="Connecteur droit avec flèche 5"/>
          <p:cNvCxnSpPr/>
          <p:nvPr/>
        </p:nvCxnSpPr>
        <p:spPr>
          <a:xfrm flipV="1">
            <a:off x="1800225" y="2039937"/>
            <a:ext cx="4962525" cy="96289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6762750" y="2039936"/>
            <a:ext cx="1476375" cy="365918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9" name="Connecteur droit avec flèche 8"/>
          <p:cNvCxnSpPr/>
          <p:nvPr/>
        </p:nvCxnSpPr>
        <p:spPr>
          <a:xfrm flipV="1">
            <a:off x="3009900" y="2128248"/>
            <a:ext cx="5372100" cy="95785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8420101" y="2039937"/>
            <a:ext cx="1085850" cy="3659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2" name="Connecteur droit avec flèche 11"/>
          <p:cNvCxnSpPr/>
          <p:nvPr/>
        </p:nvCxnSpPr>
        <p:spPr>
          <a:xfrm flipV="1">
            <a:off x="5876925" y="2733676"/>
            <a:ext cx="4991103" cy="35242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9791700" y="2039937"/>
            <a:ext cx="866775" cy="3659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4" name="Connecteur droit avec flèche 13"/>
          <p:cNvCxnSpPr/>
          <p:nvPr/>
        </p:nvCxnSpPr>
        <p:spPr>
          <a:xfrm flipV="1">
            <a:off x="4391026" y="2128249"/>
            <a:ext cx="5410200" cy="1046162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10887077" y="2039937"/>
            <a:ext cx="1285874" cy="366236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2992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560"/>
            <a:ext cx="12192000" cy="470053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7086600" y="2895600"/>
            <a:ext cx="2295525" cy="1047750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49176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66558"/>
            <a:ext cx="12192000" cy="4724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85037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Grand écran</PresentationFormat>
  <Paragraphs>0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>ArianeGroup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UIJTTEWAAL, Simon</dc:creator>
  <cp:lastModifiedBy>UIJTTEWAAL, Simon</cp:lastModifiedBy>
  <cp:revision>7</cp:revision>
  <dcterms:created xsi:type="dcterms:W3CDTF">2022-01-12T06:50:46Z</dcterms:created>
  <dcterms:modified xsi:type="dcterms:W3CDTF">2022-01-13T14:27:39Z</dcterms:modified>
</cp:coreProperties>
</file>