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92" d="100"/>
          <a:sy n="92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8BD21D6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6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605973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94246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418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01259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76211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82306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18657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71214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95100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285284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09733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02027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48" name="ToggleButton1" r:id="rId2" imgW="2638440" imgH="866880"/>
        </mc:Choice>
        <mc:Fallback>
          <p:control name="ToggleButton1" r:id="rId2" imgW="2638440" imgH="866880">
            <p:pic>
              <p:nvPicPr>
                <p:cNvPr id="5" name="Toggle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973117" y="949036"/>
                  <a:ext cx="2640445" cy="8693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3676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2053" name="ToggleButton1" r:id="rId2" imgW="2638440" imgH="866880"/>
        </mc:Choice>
        <mc:Fallback>
          <p:control name="ToggleButton1" r:id="rId2" imgW="2638440" imgH="866880">
            <p:pic>
              <p:nvPicPr>
                <p:cNvPr id="5" name="Toggle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973117" y="949036"/>
                  <a:ext cx="2640445" cy="8693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9192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0</Words>
  <Application>Microsoft Office PowerPoint</Application>
  <PresentationFormat>Grand écran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>TREVES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Installation Reims</dc:creator>
  <cp:lastModifiedBy>patrice phishert</cp:lastModifiedBy>
  <cp:revision>24</cp:revision>
  <dcterms:created xsi:type="dcterms:W3CDTF">2019-04-09T09:38:53Z</dcterms:created>
  <dcterms:modified xsi:type="dcterms:W3CDTF">2019-04-09T13:35:54Z</dcterms:modified>
</cp:coreProperties>
</file>