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63" r:id="rId5"/>
    <p:sldId id="258" r:id="rId6"/>
    <p:sldId id="262" r:id="rId7"/>
    <p:sldId id="266" r:id="rId8"/>
    <p:sldId id="265" r:id="rId9"/>
    <p:sldId id="264" r:id="rId10"/>
    <p:sldId id="260" r:id="rId11"/>
    <p:sldId id="25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536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128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09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591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035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753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07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212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822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509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721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65E4-7669-4BBF-A2AD-0D29E5621AC8}" type="datetimeFigureOut">
              <a:rPr lang="en-US" smtClean="0"/>
              <a:t>12/20/2015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4C39-E697-4972-A878-9CAFD629E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911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Matrix de test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Matrix de test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0445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249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555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915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006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810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9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053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399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064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400622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6</Words>
  <Application>Microsoft Office PowerPoint</Application>
  <PresentationFormat>On-screen Show (4:3)</PresentationFormat>
  <Paragraphs>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Blank</vt:lpstr>
      <vt:lpstr>Matrix de test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2015-12-20T18:32:40Z</dcterms:created>
  <dcterms:modified xsi:type="dcterms:W3CDTF">2015-12-20T18:36:08Z</dcterms:modified>
</cp:coreProperties>
</file>