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485" autoAdjust="0"/>
    <p:restoredTop sz="94660"/>
  </p:normalViewPr>
  <p:slideViewPr>
    <p:cSldViewPr>
      <p:cViewPr varScale="1">
        <p:scale>
          <a:sx n="68" d="100"/>
          <a:sy n="68" d="100"/>
        </p:scale>
        <p:origin x="-16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1FB93-8714-4A2D-9AFC-D1618A440B37}" type="datetimeFigureOut">
              <a:rPr lang="fr-FR" smtClean="0"/>
              <a:t>26/01/2017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6F199-233E-46EE-BDDC-6D06D0BF544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1FB93-8714-4A2D-9AFC-D1618A440B37}" type="datetimeFigureOut">
              <a:rPr lang="fr-FR" smtClean="0"/>
              <a:t>26/01/2017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6F199-233E-46EE-BDDC-6D06D0BF544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1FB93-8714-4A2D-9AFC-D1618A440B37}" type="datetimeFigureOut">
              <a:rPr lang="fr-FR" smtClean="0"/>
              <a:t>26/01/2017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6F199-233E-46EE-BDDC-6D06D0BF544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1FB93-8714-4A2D-9AFC-D1618A440B37}" type="datetimeFigureOut">
              <a:rPr lang="fr-FR" smtClean="0"/>
              <a:t>26/01/2017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6F199-233E-46EE-BDDC-6D06D0BF544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1FB93-8714-4A2D-9AFC-D1618A440B37}" type="datetimeFigureOut">
              <a:rPr lang="fr-FR" smtClean="0"/>
              <a:t>26/01/2017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6F199-233E-46EE-BDDC-6D06D0BF544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1FB93-8714-4A2D-9AFC-D1618A440B37}" type="datetimeFigureOut">
              <a:rPr lang="fr-FR" smtClean="0"/>
              <a:t>26/01/2017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6F199-233E-46EE-BDDC-6D06D0BF544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1FB93-8714-4A2D-9AFC-D1618A440B37}" type="datetimeFigureOut">
              <a:rPr lang="fr-FR" smtClean="0"/>
              <a:t>26/01/2017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6F199-233E-46EE-BDDC-6D06D0BF544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1FB93-8714-4A2D-9AFC-D1618A440B37}" type="datetimeFigureOut">
              <a:rPr lang="fr-FR" smtClean="0"/>
              <a:t>26/01/2017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6F199-233E-46EE-BDDC-6D06D0BF544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1FB93-8714-4A2D-9AFC-D1618A440B37}" type="datetimeFigureOut">
              <a:rPr lang="fr-FR" smtClean="0"/>
              <a:t>26/01/2017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6F199-233E-46EE-BDDC-6D06D0BF544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1FB93-8714-4A2D-9AFC-D1618A440B37}" type="datetimeFigureOut">
              <a:rPr lang="fr-FR" smtClean="0"/>
              <a:t>26/01/2017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6F199-233E-46EE-BDDC-6D06D0BF544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1FB93-8714-4A2D-9AFC-D1618A440B37}" type="datetimeFigureOut">
              <a:rPr lang="fr-FR" smtClean="0"/>
              <a:t>26/01/2017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6F199-233E-46EE-BDDC-6D06D0BF544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C1FB93-8714-4A2D-9AFC-D1618A440B37}" type="datetimeFigureOut">
              <a:rPr lang="fr-FR" smtClean="0"/>
              <a:t>26/01/2017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F6F199-233E-46EE-BDDC-6D06D0BF5440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611560" y="332656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Page présentation</a:t>
            </a:r>
            <a:endParaRPr lang="fr-FR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611560" y="332656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Sommaire</a:t>
            </a:r>
            <a:endParaRPr lang="fr-FR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3</Words>
  <Application>Microsoft Office PowerPoint</Application>
  <PresentationFormat>Affichage à l'écran (4:3)</PresentationFormat>
  <Paragraphs>2</Paragraphs>
  <Slides>9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0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</vt:vector>
  </TitlesOfParts>
  <Company>Air Liquide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GUILLEMARD, Florentin</dc:creator>
  <cp:lastModifiedBy>GUILLEMARD, Florentin</cp:lastModifiedBy>
  <cp:revision>1</cp:revision>
  <dcterms:created xsi:type="dcterms:W3CDTF">2017-01-26T09:36:25Z</dcterms:created>
  <dcterms:modified xsi:type="dcterms:W3CDTF">2017-01-26T09:39:04Z</dcterms:modified>
</cp:coreProperties>
</file>