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s/modernComment_423_1DD7F74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1059" r:id="rId3"/>
  </p:sldIdLst>
  <p:sldSz cx="12192000" cy="6858000"/>
  <p:notesSz cx="6858000" cy="9144000"/>
  <p:defaultTextStyle>
    <a:defPPr>
      <a:defRPr lang="en-L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C478395-C2A7-5F47-56E0-094750FC096D}" name="Avesta Group" initials="AG" userId="b060b66aca2c9959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7"/>
    <p:restoredTop sz="94718"/>
  </p:normalViewPr>
  <p:slideViewPr>
    <p:cSldViewPr snapToGrid="0" snapToObjects="1">
      <p:cViewPr varScale="1">
        <p:scale>
          <a:sx n="116" d="100"/>
          <a:sy n="116" d="100"/>
        </p:scale>
        <p:origin x="20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8/10/relationships/authors" Target="authors.xml"/></Relationships>
</file>

<file path=ppt/comments/modernComment_423_1DD7F74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FCFA6891-D3FD-4329-9B87-AA6FEE61F2DF}" authorId="{8C478395-C2A7-5F47-56E0-094750FC096D}" status="resolved" created="2022-05-06T15:38:06.532">
    <pc:sldMkLst xmlns:pc="http://schemas.microsoft.com/office/powerpoint/2013/main/command">
      <pc:docMk/>
      <pc:sldMk cId="31293300" sldId="1059"/>
    </pc:sldMkLst>
    <p188:txBody>
      <a:bodyPr/>
      <a:lstStyle/>
      <a:p>
        <a:r>
          <a:rPr lang="fr-FR"/>
          <a:t>Longueur des traits à revoir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61656-B9DA-FDB0-5FC5-0F087FFA83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6F3CE2-CE6A-F64B-8F39-5F5BF8F270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F8D0E8-AE6F-0679-4543-0A8CBE8A8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2DCA86-82EF-97C7-6EBC-943AA9D06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4D738-FC50-0D26-F394-3CE24DECE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3154941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2DF84-95E7-EE41-AEB3-BAF1FDD33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914F4-8B6A-6380-7D60-58388F846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49386-440C-1238-4602-1C0D3ECE5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A32FC-8E20-6E45-5141-58C8839C7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1500A-7313-D4EF-7344-8002E6DFC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3182484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85C17-B255-98BE-AC1C-A6839A8AE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3C9CCF-C8BA-29DD-C329-1ADD9AF5F5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7C7482-6882-76B9-19C7-EFF35A7AA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7A828-DBAC-88FC-95B2-86CF0B150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879A2-5F76-D507-D929-699BCAEE2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556436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E8B34-5FD3-83BF-8995-7D3312255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02F7E-823E-D9E6-0D1C-A1EFCC8CE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2C9A3-5FCE-4C9E-9436-7FB8D79E97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58E30-28AF-EB6D-2170-7B28A3AF4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CFF523-3AB3-5F87-41CF-4F4B25FAB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0B6AA4-C0DF-5717-C90F-D4D6AA3B0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869886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243F-9F6B-2E55-0CF9-E19A26B02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903C0F-015E-3CFE-3219-3189C648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A72F70-0ED7-4CA7-DFBD-77A038915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C942BF-9D99-160F-1744-D4BE023193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32ED9C-471A-783D-C74C-7F1362DD15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562511-6E61-5B8C-279D-4FF811869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2BC6AF-3BD8-2807-7E49-DB5E2F6C1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54B67F-193C-835E-20AC-D6761DEDC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688822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0B6DF-5947-27A6-9FD1-394D93ACF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B3F143-AB60-2861-E647-1850D110E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A32A67-5AB8-6236-849B-9FF73A0C4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7EC2EC-068D-78CF-0148-2D7615DE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971593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856628-297C-7234-B438-9302F14AB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2B2605-FB22-A3A4-33A2-15C40FB1D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5751CE-D46C-F288-AD07-F7B8B82BA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430483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A2FEF-EA77-D0E5-58FF-B8341C76E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D68EE-1B60-88BF-DEFD-428439635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78DDFD-3AF7-D28E-F41B-3F8080684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9B39B8-CE27-4368-4975-814B9E418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1149BF-1177-FE11-3CDB-5B2B88590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3C769A-C3C3-A0BE-D772-F03BBB29A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771988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E0C50-7A2A-2005-893E-59A23FA30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E3BF24-0403-CEFD-1F18-BEAF6C6183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L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4BD55-6F9F-CD5C-2625-87CB1E2DC4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F733FD-4A7B-733C-990C-84318BFAB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C92F0-EC1C-C9C4-37A8-F4AB0A918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7A6EE-DF1B-F18D-CBD3-5C41C1961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3710995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0B767-6A5F-A106-05D9-8B3173A0E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DADAEC-878B-CC1B-DADA-01C70ED6D6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5F4492-45C9-1E5F-35BC-C88FD6FFB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2DA3EB-A020-830C-4D2D-76D531498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A98C0-33A4-4EFE-FFB7-935BE35A4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2517871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D4D36A-5CD9-B145-E651-4D51AAE1BD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95B5BA-6216-670D-D99E-9F7FA27E2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2B90B1-46B2-B93B-6FB9-A66545F51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0E2E89-07E2-5650-3EDD-41B165603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5D404-43E6-8639-C07C-2C3D1CF69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855454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97;p1">
            <a:extLst>
              <a:ext uri="{FF2B5EF4-FFF2-40B4-BE49-F238E27FC236}">
                <a16:creationId xmlns:a16="http://schemas.microsoft.com/office/drawing/2014/main" id="{7D1CD5D8-0C53-4D5A-B6C3-F8283827A934}"/>
              </a:ext>
            </a:extLst>
          </p:cNvPr>
          <p:cNvSpPr txBox="1"/>
          <p:nvPr/>
        </p:nvSpPr>
        <p:spPr>
          <a:xfrm>
            <a:off x="392216" y="235015"/>
            <a:ext cx="5559708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Table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Contents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691025498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9D02DC-2868-03F5-B0FC-8ADC897B5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L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D294DC-C3AD-C6DB-F317-709C59417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90F7C-C779-828C-F2E1-899D4B081F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1D771-2DA0-E84D-B981-3CFF7844E854}" type="datetimeFigureOut">
              <a:rPr lang="en-LU" smtClean="0"/>
              <a:t>5/11/22</a:t>
            </a:fld>
            <a:endParaRPr lang="en-L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BA6843-51A9-82DB-9265-0C004CBF63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L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4121B-C332-D936-037D-C2142D94AB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95E91-5244-ED48-AC32-75F872EC510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229710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423_1DD7F7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E952975-7109-5DBB-B074-EFBBF4BB3A73}"/>
              </a:ext>
            </a:extLst>
          </p:cNvPr>
          <p:cNvSpPr txBox="1">
            <a:spLocks/>
          </p:cNvSpPr>
          <p:nvPr/>
        </p:nvSpPr>
        <p:spPr>
          <a:xfrm>
            <a:off x="1179775" y="970888"/>
            <a:ext cx="983245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Je </a:t>
            </a:r>
            <a:r>
              <a:rPr lang="en-GB" dirty="0" err="1"/>
              <a:t>vous</a:t>
            </a:r>
            <a:r>
              <a:rPr lang="en-GB" dirty="0"/>
              <a:t> </a:t>
            </a:r>
            <a:r>
              <a:rPr lang="en-GB" dirty="0" err="1"/>
              <a:t>mets</a:t>
            </a:r>
            <a:r>
              <a:rPr lang="en-GB" dirty="0"/>
              <a:t> </a:t>
            </a:r>
            <a:r>
              <a:rPr lang="en-GB" dirty="0" err="1"/>
              <a:t>ici</a:t>
            </a:r>
            <a:r>
              <a:rPr lang="en-GB" dirty="0"/>
              <a:t> un </a:t>
            </a:r>
            <a:r>
              <a:rPr lang="en-GB" dirty="0" err="1"/>
              <a:t>exemple</a:t>
            </a:r>
            <a:r>
              <a:rPr lang="en-GB" dirty="0"/>
              <a:t> de </a:t>
            </a:r>
            <a:r>
              <a:rPr lang="en-GB" dirty="0" err="1"/>
              <a:t>texte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</a:t>
            </a:r>
            <a:r>
              <a:rPr lang="en-GB" dirty="0" err="1"/>
              <a:t>peut</a:t>
            </a:r>
            <a:r>
              <a:rPr lang="en-GB" dirty="0"/>
              <a:t> y </a:t>
            </a:r>
            <a:r>
              <a:rPr lang="en-GB" dirty="0" err="1"/>
              <a:t>avoir</a:t>
            </a:r>
            <a:r>
              <a:rPr lang="en-GB" dirty="0"/>
              <a:t> dans les slides que je </a:t>
            </a:r>
            <a:r>
              <a:rPr lang="fr-FR" dirty="0" err="1"/>
              <a:t>recois</a:t>
            </a:r>
            <a:r>
              <a:rPr lang="en-GB" dirty="0"/>
              <a:t> </a:t>
            </a:r>
            <a:r>
              <a:rPr lang="en-GB" dirty="0" err="1"/>
              <a:t>à</a:t>
            </a:r>
            <a:r>
              <a:rPr lang="en-GB" dirty="0"/>
              <a:t> revoir et que </a:t>
            </a:r>
            <a:r>
              <a:rPr lang="en-GB" dirty="0" err="1"/>
              <a:t>j’aimerais</a:t>
            </a:r>
            <a:r>
              <a:rPr lang="en-GB" dirty="0"/>
              <a:t> que la macro </a:t>
            </a:r>
            <a:r>
              <a:rPr lang="en-GB" dirty="0" err="1"/>
              <a:t>corrige</a:t>
            </a:r>
            <a:r>
              <a:rPr lang="en-GB" dirty="0"/>
              <a:t> (</a:t>
            </a:r>
            <a:r>
              <a:rPr lang="en-GB" dirty="0" err="1"/>
              <a:t>espace</a:t>
            </a:r>
            <a:r>
              <a:rPr lang="en-GB" dirty="0"/>
              <a:t> </a:t>
            </a:r>
            <a:r>
              <a:rPr lang="en-GB" dirty="0" err="1"/>
              <a:t>avant</a:t>
            </a:r>
            <a:r>
              <a:rPr lang="en-GB" dirty="0"/>
              <a:t> virgule, </a:t>
            </a:r>
            <a:r>
              <a:rPr lang="en-GB" dirty="0" err="1"/>
              <a:t>espace</a:t>
            </a:r>
            <a:r>
              <a:rPr lang="en-GB" dirty="0"/>
              <a:t> </a:t>
            </a:r>
            <a:r>
              <a:rPr lang="en-GB" dirty="0" err="1"/>
              <a:t>avant</a:t>
            </a:r>
            <a:r>
              <a:rPr lang="en-GB" dirty="0"/>
              <a:t> point…) :</a:t>
            </a:r>
          </a:p>
          <a:p>
            <a:endParaRPr lang="en-GB" dirty="0"/>
          </a:p>
          <a:p>
            <a:r>
              <a:rPr lang="en-GB" dirty="0"/>
              <a:t>Bonjour Monsieur le client , merci de nous </a:t>
            </a:r>
            <a:r>
              <a:rPr lang="en-GB" dirty="0" err="1"/>
              <a:t>avoir</a:t>
            </a:r>
            <a:r>
              <a:rPr lang="en-GB" dirty="0"/>
              <a:t>  </a:t>
            </a:r>
            <a:r>
              <a:rPr lang="en-GB" dirty="0" err="1"/>
              <a:t>confié</a:t>
            </a:r>
            <a:r>
              <a:rPr lang="en-GB" dirty="0"/>
              <a:t> </a:t>
            </a:r>
            <a:r>
              <a:rPr lang="en-GB" dirty="0" err="1"/>
              <a:t>votre</a:t>
            </a:r>
            <a:r>
              <a:rPr lang="en-GB" dirty="0"/>
              <a:t> </a:t>
            </a:r>
            <a:r>
              <a:rPr lang="en-GB" dirty="0" err="1"/>
              <a:t>projet</a:t>
            </a:r>
            <a:r>
              <a:rPr lang="en-GB" dirty="0"/>
              <a:t> .Suite </a:t>
            </a:r>
            <a:r>
              <a:rPr lang="en-GB" dirty="0" err="1"/>
              <a:t>à</a:t>
            </a:r>
            <a:r>
              <a:rPr lang="en-GB" dirty="0"/>
              <a:t> </a:t>
            </a:r>
            <a:r>
              <a:rPr lang="en-GB" dirty="0" err="1"/>
              <a:t>nos</a:t>
            </a:r>
            <a:r>
              <a:rPr lang="en-GB" dirty="0"/>
              <a:t> analyses, il </a:t>
            </a:r>
            <a:r>
              <a:rPr lang="en-GB" dirty="0" err="1"/>
              <a:t>apparait</a:t>
            </a:r>
            <a:r>
              <a:rPr lang="en-GB" dirty="0"/>
              <a:t> que le </a:t>
            </a:r>
            <a:r>
              <a:rPr lang="en-GB" dirty="0" err="1"/>
              <a:t>dévéloppement</a:t>
            </a:r>
            <a:r>
              <a:rPr lang="en-GB" dirty="0"/>
              <a:t> de </a:t>
            </a:r>
            <a:r>
              <a:rPr lang="en-GB" dirty="0" err="1"/>
              <a:t>votre</a:t>
            </a:r>
            <a:r>
              <a:rPr lang="en-GB" dirty="0"/>
              <a:t> </a:t>
            </a:r>
            <a:r>
              <a:rPr lang="en-GB" dirty="0" err="1"/>
              <a:t>projet</a:t>
            </a:r>
            <a:r>
              <a:rPr lang="en-GB" dirty="0"/>
              <a:t> </a:t>
            </a:r>
            <a:r>
              <a:rPr lang="en-GB" dirty="0" err="1"/>
              <a:t>vous</a:t>
            </a:r>
            <a:r>
              <a:rPr lang="en-GB" dirty="0"/>
              <a:t> </a:t>
            </a:r>
            <a:r>
              <a:rPr lang="en-GB" dirty="0" err="1"/>
              <a:t>coutera</a:t>
            </a:r>
            <a:r>
              <a:rPr lang="en-GB" dirty="0"/>
              <a:t> EUR 100 ( Hors TVA ) . </a:t>
            </a:r>
          </a:p>
          <a:p>
            <a:endParaRPr lang="en-GB" dirty="0"/>
          </a:p>
          <a:p>
            <a:endParaRPr lang="en-LU" dirty="0"/>
          </a:p>
        </p:txBody>
      </p:sp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06A64ADE-5D81-6A96-FC62-B592BA150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485144"/>
              </p:ext>
            </p:extLst>
          </p:nvPr>
        </p:nvGraphicFramePr>
        <p:xfrm>
          <a:off x="2032000" y="3620269"/>
          <a:ext cx="8128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26201975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5433429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Decription</a:t>
                      </a:r>
                      <a:endParaRPr lang="en-L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/>
                        <a:t>Tarif</a:t>
                      </a:r>
                      <a:endParaRPr lang="en-L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2885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Première  étude avant mise en production .</a:t>
                      </a:r>
                      <a:endParaRPr lang="en-L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“ USD40 ”</a:t>
                      </a:r>
                    </a:p>
                    <a:p>
                      <a:endParaRPr lang="en-L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20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6844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97;p1">
            <a:extLst>
              <a:ext uri="{FF2B5EF4-FFF2-40B4-BE49-F238E27FC236}">
                <a16:creationId xmlns:a16="http://schemas.microsoft.com/office/drawing/2014/main" id="{DD071E7D-E9D7-4E0A-9DA7-D6D62811318E}"/>
              </a:ext>
            </a:extLst>
          </p:cNvPr>
          <p:cNvSpPr txBox="1"/>
          <p:nvPr/>
        </p:nvSpPr>
        <p:spPr>
          <a:xfrm>
            <a:off x="1900607" y="2238734"/>
            <a:ext cx="1665539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4600"/>
              <a:defRPr/>
            </a:pPr>
            <a:r>
              <a:rPr lang="fr-FR" sz="2400" b="1" dirty="0">
                <a:solidFill>
                  <a:prstClr val="black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0.</a:t>
            </a:r>
          </a:p>
          <a:p>
            <a:pPr lvl="0">
              <a:buClr>
                <a:srgbClr val="000000"/>
              </a:buClr>
              <a:buSzPts val="4600"/>
              <a:defRPr/>
            </a:pPr>
            <a:r>
              <a:rPr lang="fr-FR" sz="1000" b="1" dirty="0">
                <a:solidFill>
                  <a:srgbClr val="15AA80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Titre 1</a:t>
            </a:r>
            <a:endParaRPr lang="fr-FR" sz="700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  <a:p>
            <a:pPr>
              <a:lnSpc>
                <a:spcPct val="150000"/>
              </a:lnSpc>
              <a:buClr>
                <a:srgbClr val="000000"/>
              </a:buClr>
              <a:buSzPts val="4600"/>
              <a:defRPr/>
            </a:pPr>
            <a:endParaRPr lang="fr-FR" sz="1000" b="1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  <a:p>
            <a:pPr>
              <a:buClr>
                <a:srgbClr val="000000"/>
              </a:buClr>
              <a:buSzPts val="4600"/>
              <a:defRPr/>
            </a:pPr>
            <a:endParaRPr lang="fr-FR" sz="700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0" name="Google Shape;97;p1">
            <a:extLst>
              <a:ext uri="{FF2B5EF4-FFF2-40B4-BE49-F238E27FC236}">
                <a16:creationId xmlns:a16="http://schemas.microsoft.com/office/drawing/2014/main" id="{8AF347E3-983E-4BFF-8CBA-E841C38F6979}"/>
              </a:ext>
            </a:extLst>
          </p:cNvPr>
          <p:cNvSpPr txBox="1"/>
          <p:nvPr/>
        </p:nvSpPr>
        <p:spPr>
          <a:xfrm>
            <a:off x="1900607" y="4457895"/>
            <a:ext cx="1392865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4600"/>
              <a:defRPr/>
            </a:pPr>
            <a:r>
              <a:rPr lang="fr-FR" sz="2400" b="1" dirty="0">
                <a:solidFill>
                  <a:prstClr val="black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2.</a:t>
            </a:r>
          </a:p>
          <a:p>
            <a:pPr lvl="0">
              <a:buClr>
                <a:srgbClr val="000000"/>
              </a:buClr>
              <a:buSzPts val="4600"/>
              <a:defRPr/>
            </a:pPr>
            <a:r>
              <a:rPr lang="fr-FR" sz="1000" b="1" dirty="0">
                <a:solidFill>
                  <a:srgbClr val="15AA80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Titre 3</a:t>
            </a:r>
            <a:endParaRPr lang="fr-FR" sz="700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" name="Google Shape;97;p1">
            <a:extLst>
              <a:ext uri="{FF2B5EF4-FFF2-40B4-BE49-F238E27FC236}">
                <a16:creationId xmlns:a16="http://schemas.microsoft.com/office/drawing/2014/main" id="{C8F6F33E-65A3-4DEE-A77C-FA937B22274A}"/>
              </a:ext>
            </a:extLst>
          </p:cNvPr>
          <p:cNvSpPr txBox="1"/>
          <p:nvPr/>
        </p:nvSpPr>
        <p:spPr>
          <a:xfrm>
            <a:off x="6831926" y="3598346"/>
            <a:ext cx="1392865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4600"/>
              <a:defRPr/>
            </a:pPr>
            <a:r>
              <a:rPr lang="fr-FR" sz="2400" b="1" dirty="0">
                <a:solidFill>
                  <a:prstClr val="black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4.</a:t>
            </a:r>
          </a:p>
          <a:p>
            <a:pPr>
              <a:buClr>
                <a:srgbClr val="000000"/>
              </a:buClr>
              <a:buSzPts val="4600"/>
              <a:defRPr/>
            </a:pPr>
            <a:r>
              <a:rPr lang="fr-FR" sz="1000" b="1" dirty="0">
                <a:solidFill>
                  <a:srgbClr val="15AA80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Titre 5</a:t>
            </a:r>
            <a:endParaRPr lang="fr-FR" sz="700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81B35858-0A83-41BB-9AA9-0F3E14ED5090}"/>
              </a:ext>
            </a:extLst>
          </p:cNvPr>
          <p:cNvSpPr txBox="1"/>
          <p:nvPr/>
        </p:nvSpPr>
        <p:spPr>
          <a:xfrm>
            <a:off x="5158167" y="3568230"/>
            <a:ext cx="229747" cy="1200329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algn="r">
              <a:lnSpc>
                <a:spcPct val="150000"/>
              </a:lnSpc>
              <a:defRPr/>
            </a:pPr>
            <a:endParaRPr lang="en-US" sz="800" dirty="0">
              <a:solidFill>
                <a:prstClr val="black"/>
              </a:solidFill>
              <a:latin typeface="HelveticaNeueLT Pro 55 Roman" panose="020B0604020202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05</a:t>
            </a:r>
          </a:p>
          <a:p>
            <a:pPr algn="r">
              <a:lnSpc>
                <a:spcPct val="150000"/>
              </a:lnSpc>
              <a:defRPr/>
            </a:pPr>
            <a:endParaRPr lang="en-US" sz="800" dirty="0">
              <a:solidFill>
                <a:prstClr val="black"/>
              </a:solidFill>
              <a:latin typeface="HelveticaNeueLT Pro 55 Roman" panose="020B0604020202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06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07</a:t>
            </a:r>
          </a:p>
          <a:p>
            <a:pPr algn="r">
              <a:lnSpc>
                <a:spcPct val="150000"/>
              </a:lnSpc>
              <a:defRPr/>
            </a:pPr>
            <a:endParaRPr lang="en-US" sz="800" dirty="0">
              <a:solidFill>
                <a:prstClr val="black"/>
              </a:solidFill>
              <a:latin typeface="HelveticaNeueLT Pro 55 Roman" panose="020B0604020202020204" pitchFamily="34" charset="0"/>
            </a:endParaRPr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84382FA6-2AA5-41D0-9A47-82BDC66FCA7A}"/>
              </a:ext>
            </a:extLst>
          </p:cNvPr>
          <p:cNvSpPr txBox="1"/>
          <p:nvPr/>
        </p:nvSpPr>
        <p:spPr>
          <a:xfrm>
            <a:off x="3429682" y="4905586"/>
            <a:ext cx="1665540" cy="992836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2.1. 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2.2. </a:t>
            </a:r>
            <a:r>
              <a:rPr lang="fr-FR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XXXXX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2.3. 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2.4. XXXX</a:t>
            </a:r>
          </a:p>
          <a:p>
            <a:pPr>
              <a:lnSpc>
                <a:spcPct val="150000"/>
              </a:lnSpc>
              <a:defRPr/>
            </a:pPr>
            <a:endParaRPr lang="en-US" sz="800" dirty="0">
              <a:solidFill>
                <a:prstClr val="black"/>
              </a:solidFill>
              <a:latin typeface="HelveticaNeueLT Pro 55 Roman" panose="020B0604020202020204" pitchFamily="34" charset="0"/>
            </a:endParaRPr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8FFADA6B-3EEA-4A82-AE6E-BF1B77710443}"/>
              </a:ext>
            </a:extLst>
          </p:cNvPr>
          <p:cNvSpPr txBox="1"/>
          <p:nvPr/>
        </p:nvSpPr>
        <p:spPr>
          <a:xfrm>
            <a:off x="8356391" y="2571385"/>
            <a:ext cx="1665540" cy="630942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3.1. 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2.2. </a:t>
            </a:r>
            <a:r>
              <a:rPr lang="fr-FR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XXXXX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3.3. XXXX</a:t>
            </a: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9759FBF1-BD85-42F4-8E90-8AAADCC0EED7}"/>
              </a:ext>
            </a:extLst>
          </p:cNvPr>
          <p:cNvSpPr txBox="1"/>
          <p:nvPr/>
        </p:nvSpPr>
        <p:spPr>
          <a:xfrm>
            <a:off x="9873741" y="2571386"/>
            <a:ext cx="414995" cy="646331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15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16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19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07A4DB7F-5044-4606-B362-C30376D16C7E}"/>
              </a:ext>
            </a:extLst>
          </p:cNvPr>
          <p:cNvSpPr txBox="1"/>
          <p:nvPr/>
        </p:nvSpPr>
        <p:spPr>
          <a:xfrm>
            <a:off x="3440680" y="2734997"/>
            <a:ext cx="1665540" cy="646331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XXXX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XXXX</a:t>
            </a:r>
          </a:p>
          <a:p>
            <a:pPr>
              <a:lnSpc>
                <a:spcPct val="150000"/>
              </a:lnSpc>
              <a:defRPr/>
            </a:pPr>
            <a:endParaRPr lang="en-US" sz="800" dirty="0">
              <a:solidFill>
                <a:prstClr val="black"/>
              </a:solidFill>
              <a:latin typeface="HelveticaNeueLT Pro 55 Roman" panose="020B0604020202020204" pitchFamily="34" charset="0"/>
            </a:endParaRPr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1663DD52-6000-4C11-9FB2-2805F9941B40}"/>
              </a:ext>
            </a:extLst>
          </p:cNvPr>
          <p:cNvSpPr txBox="1"/>
          <p:nvPr/>
        </p:nvSpPr>
        <p:spPr>
          <a:xfrm>
            <a:off x="5143122" y="2734997"/>
            <a:ext cx="218904" cy="461665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03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03</a:t>
            </a:r>
          </a:p>
        </p:txBody>
      </p:sp>
      <p:sp>
        <p:nvSpPr>
          <p:cNvPr id="67" name="Google Shape;97;p1">
            <a:extLst>
              <a:ext uri="{FF2B5EF4-FFF2-40B4-BE49-F238E27FC236}">
                <a16:creationId xmlns:a16="http://schemas.microsoft.com/office/drawing/2014/main" id="{87F69E83-3BC5-4C60-8D8B-5543885BB1C4}"/>
              </a:ext>
            </a:extLst>
          </p:cNvPr>
          <p:cNvSpPr txBox="1"/>
          <p:nvPr/>
        </p:nvSpPr>
        <p:spPr>
          <a:xfrm>
            <a:off x="1906198" y="3310320"/>
            <a:ext cx="1392865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4600"/>
              <a:defRPr/>
            </a:pPr>
            <a:r>
              <a:rPr lang="fr-FR" sz="2400" b="1" dirty="0">
                <a:solidFill>
                  <a:prstClr val="black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1.</a:t>
            </a:r>
          </a:p>
          <a:p>
            <a:pPr lvl="0">
              <a:buClr>
                <a:srgbClr val="000000"/>
              </a:buClr>
              <a:buSzPts val="4600"/>
              <a:defRPr/>
            </a:pPr>
            <a:r>
              <a:rPr lang="fr-FR" sz="1000" b="1" dirty="0">
                <a:solidFill>
                  <a:srgbClr val="15AA80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Titre 2</a:t>
            </a:r>
            <a:endParaRPr lang="fr-FR" sz="700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8" name="ZoneTexte 40">
            <a:extLst>
              <a:ext uri="{FF2B5EF4-FFF2-40B4-BE49-F238E27FC236}">
                <a16:creationId xmlns:a16="http://schemas.microsoft.com/office/drawing/2014/main" id="{31D3A838-66AB-4477-95C0-3CFC8E8B12DA}"/>
              </a:ext>
            </a:extLst>
          </p:cNvPr>
          <p:cNvSpPr txBox="1"/>
          <p:nvPr/>
        </p:nvSpPr>
        <p:spPr>
          <a:xfrm>
            <a:off x="3435273" y="3758012"/>
            <a:ext cx="1665540" cy="630942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1.1. 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1.2. </a:t>
            </a:r>
            <a:r>
              <a:rPr lang="fr-FR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1.3. XXX</a:t>
            </a:r>
          </a:p>
        </p:txBody>
      </p:sp>
      <p:cxnSp>
        <p:nvCxnSpPr>
          <p:cNvPr id="69" name="Google Shape;100;p1">
            <a:extLst>
              <a:ext uri="{FF2B5EF4-FFF2-40B4-BE49-F238E27FC236}">
                <a16:creationId xmlns:a16="http://schemas.microsoft.com/office/drawing/2014/main" id="{12BC5A2C-C0F2-49FE-9A34-FC287185DB28}"/>
              </a:ext>
            </a:extLst>
          </p:cNvPr>
          <p:cNvCxnSpPr>
            <a:cxnSpLocks/>
          </p:cNvCxnSpPr>
          <p:nvPr/>
        </p:nvCxnSpPr>
        <p:spPr>
          <a:xfrm>
            <a:off x="1558753" y="2328530"/>
            <a:ext cx="172" cy="889186"/>
          </a:xfrm>
          <a:prstGeom prst="straightConnector1">
            <a:avLst/>
          </a:prstGeom>
          <a:noFill/>
          <a:ln w="9525" cap="flat" cmpd="sng">
            <a:solidFill>
              <a:srgbClr val="0C0C0C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70" name="Google Shape;97;p1">
            <a:extLst>
              <a:ext uri="{FF2B5EF4-FFF2-40B4-BE49-F238E27FC236}">
                <a16:creationId xmlns:a16="http://schemas.microsoft.com/office/drawing/2014/main" id="{D40CD246-3DAD-492A-AABF-E2B54C480C97}"/>
              </a:ext>
            </a:extLst>
          </p:cNvPr>
          <p:cNvSpPr txBox="1"/>
          <p:nvPr/>
        </p:nvSpPr>
        <p:spPr>
          <a:xfrm>
            <a:off x="6827316" y="2245969"/>
            <a:ext cx="1392865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4600"/>
              <a:defRPr/>
            </a:pPr>
            <a:r>
              <a:rPr lang="fr-FR" sz="2400" b="1" dirty="0">
                <a:solidFill>
                  <a:prstClr val="black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3.</a:t>
            </a:r>
          </a:p>
          <a:p>
            <a:pPr>
              <a:buClr>
                <a:srgbClr val="000000"/>
              </a:buClr>
              <a:buSzPts val="4600"/>
              <a:defRPr/>
            </a:pPr>
            <a:r>
              <a:rPr lang="fr-FR" sz="1000" b="1" dirty="0">
                <a:solidFill>
                  <a:srgbClr val="15AA80"/>
                </a:solidFill>
                <a:latin typeface="HelveticaNeueLT Pro 55 Roman" panose="020B0604020202020204" pitchFamily="34" charset="0"/>
                <a:ea typeface="Helvetica Neue"/>
                <a:cs typeface="Helvetica Neue"/>
                <a:sym typeface="Helvetica Neue"/>
              </a:rPr>
              <a:t>Titre 4</a:t>
            </a:r>
            <a:endParaRPr lang="fr-FR" sz="700" dirty="0">
              <a:solidFill>
                <a:srgbClr val="15AA80"/>
              </a:solidFill>
              <a:latin typeface="HelveticaNeueLT Pro 55 Roman" panose="020B0604020202020204" pitchFamily="34" charset="0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" name="ZoneTexte 44">
            <a:extLst>
              <a:ext uri="{FF2B5EF4-FFF2-40B4-BE49-F238E27FC236}">
                <a16:creationId xmlns:a16="http://schemas.microsoft.com/office/drawing/2014/main" id="{5ED1490B-8D90-4EA2-8844-03FA6D66DFE6}"/>
              </a:ext>
            </a:extLst>
          </p:cNvPr>
          <p:cNvSpPr txBox="1"/>
          <p:nvPr/>
        </p:nvSpPr>
        <p:spPr>
          <a:xfrm>
            <a:off x="8356391" y="3717295"/>
            <a:ext cx="1665540" cy="446276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4.1. XXXXX</a:t>
            </a:r>
          </a:p>
          <a:p>
            <a:pPr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4.2. </a:t>
            </a:r>
            <a:r>
              <a:rPr lang="fr-FR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XXXX</a:t>
            </a:r>
          </a:p>
        </p:txBody>
      </p:sp>
      <p:sp>
        <p:nvSpPr>
          <p:cNvPr id="72" name="ZoneTexte 45">
            <a:extLst>
              <a:ext uri="{FF2B5EF4-FFF2-40B4-BE49-F238E27FC236}">
                <a16:creationId xmlns:a16="http://schemas.microsoft.com/office/drawing/2014/main" id="{96FF5925-9304-4710-8108-01316B2CAE27}"/>
              </a:ext>
            </a:extLst>
          </p:cNvPr>
          <p:cNvSpPr txBox="1"/>
          <p:nvPr/>
        </p:nvSpPr>
        <p:spPr>
          <a:xfrm>
            <a:off x="9809733" y="3717295"/>
            <a:ext cx="479003" cy="630942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24</a:t>
            </a:r>
          </a:p>
          <a:p>
            <a:pPr algn="r">
              <a:lnSpc>
                <a:spcPct val="150000"/>
              </a:lnSpc>
              <a:defRPr/>
            </a:pPr>
            <a:endParaRPr lang="en-US" sz="800" dirty="0">
              <a:solidFill>
                <a:prstClr val="black"/>
              </a:solidFill>
              <a:latin typeface="HelveticaNeueLT Pro 55 Roman" panose="020B0604020202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30</a:t>
            </a:r>
          </a:p>
        </p:txBody>
      </p:sp>
      <p:cxnSp>
        <p:nvCxnSpPr>
          <p:cNvPr id="26" name="Google Shape;100;p1">
            <a:extLst>
              <a:ext uri="{FF2B5EF4-FFF2-40B4-BE49-F238E27FC236}">
                <a16:creationId xmlns:a16="http://schemas.microsoft.com/office/drawing/2014/main" id="{1EEBFAC0-777A-43CB-B0E9-FF0995FD13AF}"/>
              </a:ext>
            </a:extLst>
          </p:cNvPr>
          <p:cNvCxnSpPr>
            <a:cxnSpLocks/>
          </p:cNvCxnSpPr>
          <p:nvPr/>
        </p:nvCxnSpPr>
        <p:spPr>
          <a:xfrm>
            <a:off x="1552059" y="3510933"/>
            <a:ext cx="6694" cy="1008817"/>
          </a:xfrm>
          <a:prstGeom prst="straightConnector1">
            <a:avLst/>
          </a:prstGeom>
          <a:noFill/>
          <a:ln w="9525" cap="flat" cmpd="sng">
            <a:solidFill>
              <a:srgbClr val="0C0C0C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27" name="Google Shape;100;p1">
            <a:extLst>
              <a:ext uri="{FF2B5EF4-FFF2-40B4-BE49-F238E27FC236}">
                <a16:creationId xmlns:a16="http://schemas.microsoft.com/office/drawing/2014/main" id="{203F4892-12D5-487B-8888-B96E9889D33E}"/>
              </a:ext>
            </a:extLst>
          </p:cNvPr>
          <p:cNvCxnSpPr>
            <a:cxnSpLocks/>
          </p:cNvCxnSpPr>
          <p:nvPr/>
        </p:nvCxnSpPr>
        <p:spPr>
          <a:xfrm>
            <a:off x="1558925" y="4694117"/>
            <a:ext cx="0" cy="1018871"/>
          </a:xfrm>
          <a:prstGeom prst="straightConnector1">
            <a:avLst/>
          </a:prstGeom>
          <a:noFill/>
          <a:ln w="9525" cap="flat" cmpd="sng">
            <a:solidFill>
              <a:srgbClr val="0C0C0C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28" name="Google Shape;100;p1">
            <a:extLst>
              <a:ext uri="{FF2B5EF4-FFF2-40B4-BE49-F238E27FC236}">
                <a16:creationId xmlns:a16="http://schemas.microsoft.com/office/drawing/2014/main" id="{34C68EEB-4E84-467E-BF2C-E3E4589E9B6B}"/>
              </a:ext>
            </a:extLst>
          </p:cNvPr>
          <p:cNvCxnSpPr>
            <a:cxnSpLocks/>
          </p:cNvCxnSpPr>
          <p:nvPr/>
        </p:nvCxnSpPr>
        <p:spPr>
          <a:xfrm>
            <a:off x="6479897" y="2328530"/>
            <a:ext cx="0" cy="865526"/>
          </a:xfrm>
          <a:prstGeom prst="straightConnector1">
            <a:avLst/>
          </a:prstGeom>
          <a:noFill/>
          <a:ln w="9525" cap="flat" cmpd="sng">
            <a:solidFill>
              <a:srgbClr val="0C0C0C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29" name="Google Shape;100;p1">
            <a:extLst>
              <a:ext uri="{FF2B5EF4-FFF2-40B4-BE49-F238E27FC236}">
                <a16:creationId xmlns:a16="http://schemas.microsoft.com/office/drawing/2014/main" id="{11AA3F62-2A75-4B1A-A7D9-8530AEC526B6}"/>
              </a:ext>
            </a:extLst>
          </p:cNvPr>
          <p:cNvCxnSpPr>
            <a:cxnSpLocks/>
          </p:cNvCxnSpPr>
          <p:nvPr/>
        </p:nvCxnSpPr>
        <p:spPr>
          <a:xfrm>
            <a:off x="6479897" y="3695705"/>
            <a:ext cx="0" cy="1320433"/>
          </a:xfrm>
          <a:prstGeom prst="straightConnector1">
            <a:avLst/>
          </a:prstGeom>
          <a:noFill/>
          <a:ln w="9525" cap="flat" cmpd="sng">
            <a:solidFill>
              <a:srgbClr val="0C0C0C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24" name="ZoneTexte 25">
            <a:extLst>
              <a:ext uri="{FF2B5EF4-FFF2-40B4-BE49-F238E27FC236}">
                <a16:creationId xmlns:a16="http://schemas.microsoft.com/office/drawing/2014/main" id="{D9BCEE86-363E-0714-99B8-643560550CE5}"/>
              </a:ext>
            </a:extLst>
          </p:cNvPr>
          <p:cNvSpPr txBox="1"/>
          <p:nvPr/>
        </p:nvSpPr>
        <p:spPr>
          <a:xfrm>
            <a:off x="5162483" y="4905586"/>
            <a:ext cx="229747" cy="815608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09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10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11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800" dirty="0">
                <a:solidFill>
                  <a:prstClr val="black"/>
                </a:solidFill>
                <a:latin typeface="HelveticaNeueLT Pro 55 Roman" panose="020B0604020202020204" pitchFamily="34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31293300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156</Words>
  <Application>Microsoft Macintosh PowerPoint</Application>
  <PresentationFormat>Widescreen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HelveticaNeueLT Pro 55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Vincent Tabellion</dc:creator>
  <cp:lastModifiedBy>Vincent Tabellion</cp:lastModifiedBy>
  <cp:revision>32</cp:revision>
  <dcterms:created xsi:type="dcterms:W3CDTF">2022-05-09T12:39:03Z</dcterms:created>
  <dcterms:modified xsi:type="dcterms:W3CDTF">2022-05-11T05:47:30Z</dcterms:modified>
</cp:coreProperties>
</file>