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317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572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7281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961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550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794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325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3543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339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48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121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193FA-D3FB-48EA-AA8B-827EA6F830BC}" type="datetimeFigureOut">
              <a:rPr lang="fr-FR" smtClean="0"/>
              <a:t>23/07/2017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25230-1A74-450A-88DB-A6E1441B34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600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459165" y="852879"/>
            <a:ext cx="5328553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dirty="0" smtClean="0">
                <a:solidFill>
                  <a:srgbClr val="FF8000"/>
                </a:solidFill>
                <a:latin typeface="Helvetica 75 Bold"/>
              </a:rPr>
              <a:t>Plan de charge : Interventions en différents statuts
Flux chauds et Flux froids</a:t>
            </a:r>
            <a:endParaRPr lang="fr-FR" dirty="0">
              <a:solidFill>
                <a:srgbClr val="FF8000"/>
              </a:solidFill>
              <a:latin typeface="Helvetica 75 Bold"/>
            </a:endParaRPr>
          </a:p>
        </p:txBody>
      </p:sp>
    </p:spTree>
    <p:extLst>
      <p:ext uri="{BB962C8B-B14F-4D97-AF65-F5344CB8AC3E}">
        <p14:creationId xmlns:p14="http://schemas.microsoft.com/office/powerpoint/2010/main" val="299879885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</Words>
  <Application>Microsoft Office PowerPoint</Application>
  <PresentationFormat>Grand écran</PresentationFormat>
  <Paragraphs>1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Helvetica 75 Bold</vt:lpstr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Raymond</dc:creator>
  <cp:lastModifiedBy>Raymond</cp:lastModifiedBy>
  <cp:revision>2</cp:revision>
  <dcterms:created xsi:type="dcterms:W3CDTF">2017-07-23T16:59:08Z</dcterms:created>
  <dcterms:modified xsi:type="dcterms:W3CDTF">2017-07-23T17:01:33Z</dcterms:modified>
</cp:coreProperties>
</file>