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38" autoAdjust="0"/>
    <p:restoredTop sz="86433" autoAdjust="0"/>
  </p:normalViewPr>
  <p:slideViewPr>
    <p:cSldViewPr snapToGrid="0">
      <p:cViewPr varScale="1">
        <p:scale>
          <a:sx n="46" d="100"/>
          <a:sy n="46" d="100"/>
        </p:scale>
        <p:origin x="72" y="4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45A46-D82D-42F4-B505-D663588E1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47866EE-2A72-47AF-83AA-6F11095ADE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F8E0D9-D296-4904-BF34-BCCAE2B12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8F94CC-CD4D-42FB-BC2F-32C92333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AE7DFC-E57E-4A1A-97D0-D94D0B7F7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884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1FAE9-2AB4-4959-A8EC-4EBC5D4A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BC2BC4-A0B5-46CE-A29D-A5C6411BA3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61807D-3D21-423F-80CA-FABB4E98D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B4A8A1-68DF-4A9B-A979-8432C6688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0063C6-E586-4353-8599-FBC1041F4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69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51D88-0764-4696-8672-D5D7CA96E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12748F-3B6C-4984-99CB-75DD4CD88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D8830F-B15B-442C-B0B4-AB74DF259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A14ECD-C7FB-4385-AE19-B11E5BE9F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7B25A7-90D3-499A-BE12-B0DC98176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27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5B82C-6D64-4E60-8B4E-F460455A5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703011-56E6-4D18-8DA3-90D3A2075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29DF3A-CEF3-4AAC-9843-84DE6C3874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8A6B0B-217A-46D0-95E3-B5CA72CD2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A08777-3A92-4826-9223-E1A1ACF1F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BD3D00-D7A9-412B-B4B1-6F06A5E4A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195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A8C9B-255C-407D-88D8-084750BEC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A3DADC-418D-4DDE-A29A-5D7625DEC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D26F0C7-38FD-4A83-B3D1-4CE331D97D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7929A0E-71A6-4021-9CD4-5698D7A85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9B25AD-7134-45E3-B929-DEDFB28379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B97BC95-ADE0-4864-B848-F8DE4EE8A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716B022-63D9-4DA7-978A-1DFA4737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8731CC-FB1A-443F-8B01-CB25E34DA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92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DC85C9-27CB-4603-BDDE-F2D13E50E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3A88822-0683-47EB-BCFC-8A3AA54B7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0CE2AF6-7778-471C-90B3-216627991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EDE4B4-4D8E-4FE6-84C4-219E0F24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205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8D9559-4D1C-4379-9654-F289E0D64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7CBB5A6-155A-495D-9318-67521C4C5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FB49A07-CDC6-44D0-A2BC-D394CE3B5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65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EB40A-2730-4690-85EA-A70093250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AAF9BE-F317-4424-A351-3CFB90910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8277E4-3B82-49A0-A1E4-ED43442D2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9E0C16-1878-41AA-8029-0ABA113A8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8FE6FB-663D-4212-82EE-D0AC85F0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22CB18-CD51-4CFB-AD63-1649B58DF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918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D2C89E-11BD-4CAA-8C5C-76BDC87C0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DE5145-E490-419C-82BD-CD84AD6B0F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7CEC75-D628-4259-9166-7181299FA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502FAE-2AE8-4F8C-AFE7-4DECADA50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0A81E9-E3F6-45D5-B485-2E37A0C72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82121A-27FD-4875-B1D7-BCFD6917E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27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EC3F9-EE4D-42AF-9041-753D453B0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2295C9-5757-4D24-B7DA-DA42354429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46385E-B3D2-4222-8866-5CFEBA883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84C0DF-7A83-4DBA-BD4E-1208C476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859502-977F-44CC-884D-4377DF8D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308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058002E-54E2-4424-A02D-215BDD1827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37DC12-5378-4775-B4B6-6CDD3F98D9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A69D07-C192-4A44-966A-9415B0ADE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ABA4E4-6935-44CE-813F-FDA81AF9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A83160-1D5D-4F6F-B810-4B22FF021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0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713219-86D3-44E5-91CE-8E3EB85B1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D8D9DD-E24C-4D7B-AAC1-FDA371DFE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B26CBF-F9DA-4956-82C2-1AE266BF6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3F4CDE-CCAB-486D-8EAF-7CF15D825E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CFE467-FCA4-4D7B-8546-1C25238AC3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01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id="{6AA4C4D4-8840-436D-AE90-74B64C0CCF4D}"/>
              </a:ext>
            </a:extLst>
          </p:cNvPr>
          <p:cNvSpPr/>
          <p:nvPr/>
        </p:nvSpPr>
        <p:spPr>
          <a:xfrm rot="5400000">
            <a:off x="1636142" y="949540"/>
            <a:ext cx="2656115" cy="2569029"/>
          </a:xfrm>
          <a:prstGeom prst="smileyFace">
            <a:avLst/>
          </a:prstGeom>
          <a:solidFill>
            <a:schemeClr val="tx2">
              <a:lumMod val="60000"/>
              <a:lumOff val="40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270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onGraph">
            <a:extLst>
              <a:ext uri="{FF2B5EF4-FFF2-40B4-BE49-F238E27FC236}">
                <a16:creationId xmlns:a16="http://schemas.microsoft.com/office/drawing/2014/main" id="{F12CBC58-F436-408A-A7D9-E1038EA9D6DC}"/>
              </a:ext>
            </a:extLst>
          </p:cNvPr>
          <p:cNvSpPr/>
          <p:nvPr/>
        </p:nvSpPr>
        <p:spPr>
          <a:xfrm>
            <a:off x="1905000" y="1270000"/>
            <a:ext cx="5080000" cy="381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T:\ECMR\Katia_EL_MIR</a:t>
            </a:r>
          </a:p>
        </p:txBody>
      </p:sp>
    </p:spTree>
    <p:extLst>
      <p:ext uri="{BB962C8B-B14F-4D97-AF65-F5344CB8AC3E}">
        <p14:creationId xmlns:p14="http://schemas.microsoft.com/office/powerpoint/2010/main" val="88482536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9</Words>
  <Application>Microsoft Office PowerPoint</Application>
  <PresentationFormat>Grand écran</PresentationFormat>
  <Paragraphs>1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Katia EL MIR</dc:creator>
  <cp:lastModifiedBy>Katia EL MIR</cp:lastModifiedBy>
  <cp:revision>8</cp:revision>
  <dcterms:created xsi:type="dcterms:W3CDTF">2019-12-03T14:41:50Z</dcterms:created>
  <dcterms:modified xsi:type="dcterms:W3CDTF">2019-12-12T14:29:53Z</dcterms:modified>
</cp:coreProperties>
</file>