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5">
  <p:sldMasterIdLst>
    <p:sldMasterId id="2147483756" r:id="rId4"/>
  </p:sldMasterIdLst>
  <p:notesMasterIdLst>
    <p:notesMasterId r:id="rId20"/>
  </p:notesMasterIdLst>
  <p:sldIdLst>
    <p:sldId id="256" r:id="rId5"/>
    <p:sldId id="259" r:id="rId6"/>
    <p:sldId id="260" r:id="rId7"/>
    <p:sldId id="261" r:id="rId8"/>
    <p:sldId id="262" r:id="rId9"/>
    <p:sldId id="263" r:id="rId10"/>
    <p:sldId id="264" r:id="rId11"/>
    <p:sldId id="265" r:id="rId12"/>
    <p:sldId id="267" r:id="rId13"/>
    <p:sldId id="269" r:id="rId14"/>
    <p:sldId id="270" r:id="rId15"/>
    <p:sldId id="271" r:id="rId16"/>
    <p:sldId id="272" r:id="rId17"/>
    <p:sldId id="273" r:id="rId18"/>
    <p:sldId id="274" r:id="rId19"/>
  </p:sldIdLst>
  <p:sldSz cx="9144000" cy="6858000" type="screen4x3"/>
  <p:notesSz cx="6810375" cy="9942513"/>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521415D9-36F7-43E2-AB2F-B90AF26B5E84}">
      <p14:sectionLst xmlns:p14="http://schemas.microsoft.com/office/powerpoint/2010/main">
        <p14:section name="Réunion d'organisation" id="{551868AB-6CB3-4ED0-8574-1A2B29D841C8}">
          <p14:sldIdLst>
            <p14:sldId id="256"/>
            <p14:sldId id="259"/>
            <p14:sldId id="260"/>
            <p14:sldId id="261"/>
            <p14:sldId id="262"/>
            <p14:sldId id="263"/>
            <p14:sldId id="264"/>
            <p14:sldId id="265"/>
            <p14:sldId id="267"/>
            <p14:sldId id="269"/>
            <p14:sldId id="270"/>
            <p14:sldId id="271"/>
            <p14:sldId id="272"/>
            <p14:sldId id="273"/>
            <p14:sldId id="274"/>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0"/>
            <a:ext cx="2951693" cy="497444"/>
          </a:xfrm>
          <a:prstGeom prst="rect">
            <a:avLst/>
          </a:prstGeom>
        </p:spPr>
        <p:txBody>
          <a:bodyPr vert="horz" lIns="91586" tIns="45793" rIns="91586" bIns="45793" rtlCol="0"/>
          <a:lstStyle>
            <a:lvl1pPr algn="l" fontAlgn="auto">
              <a:spcBef>
                <a:spcPts val="0"/>
              </a:spcBef>
              <a:spcAft>
                <a:spcPts val="0"/>
              </a:spcAft>
              <a:defRPr sz="1200">
                <a:latin typeface="+mn-lt"/>
              </a:defRPr>
            </a:lvl1pPr>
          </a:lstStyle>
          <a:p>
            <a:pPr>
              <a:defRPr/>
            </a:pPr>
            <a:endParaRPr lang="fr-FR"/>
          </a:p>
        </p:txBody>
      </p:sp>
      <p:sp>
        <p:nvSpPr>
          <p:cNvPr id="3" name="Espace réservé de la date 2"/>
          <p:cNvSpPr>
            <a:spLocks noGrp="1"/>
          </p:cNvSpPr>
          <p:nvPr>
            <p:ph type="dt" idx="1"/>
          </p:nvPr>
        </p:nvSpPr>
        <p:spPr>
          <a:xfrm>
            <a:off x="3857092" y="0"/>
            <a:ext cx="2951693" cy="497444"/>
          </a:xfrm>
          <a:prstGeom prst="rect">
            <a:avLst/>
          </a:prstGeom>
        </p:spPr>
        <p:txBody>
          <a:bodyPr vert="horz" lIns="91586" tIns="45793" rIns="91586" bIns="45793" rtlCol="0"/>
          <a:lstStyle>
            <a:lvl1pPr algn="r" fontAlgn="auto">
              <a:spcBef>
                <a:spcPts val="0"/>
              </a:spcBef>
              <a:spcAft>
                <a:spcPts val="0"/>
              </a:spcAft>
              <a:defRPr sz="1200">
                <a:latin typeface="+mn-lt"/>
              </a:defRPr>
            </a:lvl1pPr>
          </a:lstStyle>
          <a:p>
            <a:pPr>
              <a:defRPr/>
            </a:pPr>
            <a:fld id="{945FD97D-3A0C-425E-90FA-BF8D8BEC1725}" type="datetimeFigureOut">
              <a:rPr lang="fr-FR"/>
              <a:pPr>
                <a:defRPr/>
              </a:pPr>
              <a:t>05/11/2018</a:t>
            </a:fld>
            <a:endParaRPr lang="fr-FR"/>
          </a:p>
        </p:txBody>
      </p:sp>
      <p:sp>
        <p:nvSpPr>
          <p:cNvPr id="4" name="Espace réservé de l'image des diapositives 3"/>
          <p:cNvSpPr>
            <a:spLocks noGrp="1" noRot="1" noChangeAspect="1"/>
          </p:cNvSpPr>
          <p:nvPr>
            <p:ph type="sldImg" idx="2"/>
          </p:nvPr>
        </p:nvSpPr>
        <p:spPr>
          <a:xfrm>
            <a:off x="920750" y="746125"/>
            <a:ext cx="4968875" cy="3727450"/>
          </a:xfrm>
          <a:prstGeom prst="rect">
            <a:avLst/>
          </a:prstGeom>
          <a:noFill/>
          <a:ln w="12700">
            <a:solidFill>
              <a:prstClr val="black"/>
            </a:solidFill>
          </a:ln>
        </p:spPr>
        <p:txBody>
          <a:bodyPr vert="horz" lIns="91586" tIns="45793" rIns="91586" bIns="45793" rtlCol="0" anchor="ctr"/>
          <a:lstStyle/>
          <a:p>
            <a:pPr lvl="0"/>
            <a:endParaRPr lang="fr-FR" noProof="0"/>
          </a:p>
        </p:txBody>
      </p:sp>
      <p:sp>
        <p:nvSpPr>
          <p:cNvPr id="5" name="Espace réservé des commentaires 4"/>
          <p:cNvSpPr>
            <a:spLocks noGrp="1"/>
          </p:cNvSpPr>
          <p:nvPr>
            <p:ph type="body" sz="quarter" idx="3"/>
          </p:nvPr>
        </p:nvSpPr>
        <p:spPr>
          <a:xfrm>
            <a:off x="681038" y="4723330"/>
            <a:ext cx="5448300" cy="4473813"/>
          </a:xfrm>
          <a:prstGeom prst="rect">
            <a:avLst/>
          </a:prstGeom>
        </p:spPr>
        <p:txBody>
          <a:bodyPr vert="horz" lIns="91586" tIns="45793" rIns="91586" bIns="45793" rtlCol="0">
            <a:normAutofit/>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p:cNvSpPr>
            <a:spLocks noGrp="1"/>
          </p:cNvSpPr>
          <p:nvPr>
            <p:ph type="ftr" sz="quarter" idx="4"/>
          </p:nvPr>
        </p:nvSpPr>
        <p:spPr>
          <a:xfrm>
            <a:off x="1" y="9443480"/>
            <a:ext cx="2951693" cy="497444"/>
          </a:xfrm>
          <a:prstGeom prst="rect">
            <a:avLst/>
          </a:prstGeom>
        </p:spPr>
        <p:txBody>
          <a:bodyPr vert="horz" lIns="91586" tIns="45793" rIns="91586" bIns="45793" rtlCol="0" anchor="b"/>
          <a:lstStyle>
            <a:lvl1pPr algn="l" fontAlgn="auto">
              <a:spcBef>
                <a:spcPts val="0"/>
              </a:spcBef>
              <a:spcAft>
                <a:spcPts val="0"/>
              </a:spcAft>
              <a:defRPr sz="1200">
                <a:latin typeface="+mn-lt"/>
              </a:defRPr>
            </a:lvl1pPr>
          </a:lstStyle>
          <a:p>
            <a:pPr>
              <a:defRPr/>
            </a:pPr>
            <a:endParaRPr lang="fr-FR"/>
          </a:p>
        </p:txBody>
      </p:sp>
      <p:sp>
        <p:nvSpPr>
          <p:cNvPr id="7" name="Espace réservé du numéro de diapositive 6"/>
          <p:cNvSpPr>
            <a:spLocks noGrp="1"/>
          </p:cNvSpPr>
          <p:nvPr>
            <p:ph type="sldNum" sz="quarter" idx="5"/>
          </p:nvPr>
        </p:nvSpPr>
        <p:spPr>
          <a:xfrm>
            <a:off x="3857092" y="9443480"/>
            <a:ext cx="2951693" cy="497444"/>
          </a:xfrm>
          <a:prstGeom prst="rect">
            <a:avLst/>
          </a:prstGeom>
        </p:spPr>
        <p:txBody>
          <a:bodyPr vert="horz" lIns="91586" tIns="45793" rIns="91586" bIns="45793" rtlCol="0" anchor="b"/>
          <a:lstStyle>
            <a:lvl1pPr algn="r" fontAlgn="auto">
              <a:spcBef>
                <a:spcPts val="0"/>
              </a:spcBef>
              <a:spcAft>
                <a:spcPts val="0"/>
              </a:spcAft>
              <a:defRPr sz="1200">
                <a:latin typeface="+mn-lt"/>
              </a:defRPr>
            </a:lvl1pPr>
          </a:lstStyle>
          <a:p>
            <a:pPr>
              <a:defRPr/>
            </a:pPr>
            <a:fld id="{A2C9CA16-3A1A-4254-9EA7-E5367003D75D}" type="slidenum">
              <a:rPr lang="fr-FR"/>
              <a:pPr>
                <a:defRPr/>
              </a:pPr>
              <a:t>‹N°›</a:t>
            </a:fld>
            <a:endParaRPr lang="fr-FR"/>
          </a:p>
        </p:txBody>
      </p:sp>
    </p:spTree>
    <p:extLst>
      <p:ext uri="{BB962C8B-B14F-4D97-AF65-F5344CB8AC3E}">
        <p14:creationId xmlns:p14="http://schemas.microsoft.com/office/powerpoint/2010/main" val="2119225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ce réservé de l'image des diapositives 1"/>
          <p:cNvSpPr>
            <a:spLocks noGrp="1" noRot="1" noChangeAspect="1" noTextEdit="1"/>
          </p:cNvSpPr>
          <p:nvPr>
            <p:ph type="sldImg"/>
          </p:nvPr>
        </p:nvSpPr>
        <p:spPr bwMode="auto">
          <a:noFill/>
          <a:ln>
            <a:solidFill>
              <a:srgbClr val="000000"/>
            </a:solidFill>
            <a:miter lim="800000"/>
            <a:headEnd/>
            <a:tailEnd/>
          </a:ln>
        </p:spPr>
      </p:sp>
      <p:sp>
        <p:nvSpPr>
          <p:cNvPr id="15363" name="Espace réservé des commentair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fr-FR"/>
          </a:p>
        </p:txBody>
      </p:sp>
      <p:sp>
        <p:nvSpPr>
          <p:cNvPr id="15364" name="Espace réservé du numéro de diapositiv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372E87B-CC75-44B7-A877-1A4A65ABB703}" type="slidenum">
              <a:rPr lang="fr-FR" smtClean="0"/>
              <a:pPr fontAlgn="base">
                <a:spcBef>
                  <a:spcPct val="0"/>
                </a:spcBef>
                <a:spcAft>
                  <a:spcPct val="0"/>
                </a:spcAft>
                <a:defRPr/>
              </a:pPr>
              <a:t>1</a:t>
            </a:fld>
            <a:endParaRPr lang="fr-FR"/>
          </a:p>
        </p:txBody>
      </p:sp>
    </p:spTree>
    <p:extLst>
      <p:ext uri="{BB962C8B-B14F-4D97-AF65-F5344CB8AC3E}">
        <p14:creationId xmlns:p14="http://schemas.microsoft.com/office/powerpoint/2010/main" val="1007464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2</a:t>
            </a:fld>
            <a:endParaRPr lang="fr-FR"/>
          </a:p>
        </p:txBody>
      </p:sp>
    </p:spTree>
    <p:extLst>
      <p:ext uri="{BB962C8B-B14F-4D97-AF65-F5344CB8AC3E}">
        <p14:creationId xmlns:p14="http://schemas.microsoft.com/office/powerpoint/2010/main" val="1168257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3</a:t>
            </a:fld>
            <a:endParaRPr lang="fr-FR"/>
          </a:p>
        </p:txBody>
      </p:sp>
    </p:spTree>
    <p:extLst>
      <p:ext uri="{BB962C8B-B14F-4D97-AF65-F5344CB8AC3E}">
        <p14:creationId xmlns:p14="http://schemas.microsoft.com/office/powerpoint/2010/main" val="3950526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4</a:t>
            </a:fld>
            <a:endParaRPr lang="fr-FR"/>
          </a:p>
        </p:txBody>
      </p:sp>
    </p:spTree>
    <p:extLst>
      <p:ext uri="{BB962C8B-B14F-4D97-AF65-F5344CB8AC3E}">
        <p14:creationId xmlns:p14="http://schemas.microsoft.com/office/powerpoint/2010/main" val="828356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5</a:t>
            </a:fld>
            <a:endParaRPr lang="fr-FR"/>
          </a:p>
        </p:txBody>
      </p:sp>
    </p:spTree>
    <p:extLst>
      <p:ext uri="{BB962C8B-B14F-4D97-AF65-F5344CB8AC3E}">
        <p14:creationId xmlns:p14="http://schemas.microsoft.com/office/powerpoint/2010/main" val="2910084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6</a:t>
            </a:fld>
            <a:endParaRPr lang="fr-FR"/>
          </a:p>
        </p:txBody>
      </p:sp>
    </p:spTree>
    <p:extLst>
      <p:ext uri="{BB962C8B-B14F-4D97-AF65-F5344CB8AC3E}">
        <p14:creationId xmlns:p14="http://schemas.microsoft.com/office/powerpoint/2010/main" val="3170565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7</a:t>
            </a:fld>
            <a:endParaRPr lang="fr-FR"/>
          </a:p>
        </p:txBody>
      </p:sp>
    </p:spTree>
    <p:extLst>
      <p:ext uri="{BB962C8B-B14F-4D97-AF65-F5344CB8AC3E}">
        <p14:creationId xmlns:p14="http://schemas.microsoft.com/office/powerpoint/2010/main" val="18576378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8</a:t>
            </a:fld>
            <a:endParaRPr lang="fr-FR"/>
          </a:p>
        </p:txBody>
      </p:sp>
    </p:spTree>
    <p:extLst>
      <p:ext uri="{BB962C8B-B14F-4D97-AF65-F5344CB8AC3E}">
        <p14:creationId xmlns:p14="http://schemas.microsoft.com/office/powerpoint/2010/main" val="3257686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9</a:t>
            </a:fld>
            <a:endParaRPr lang="fr-FR"/>
          </a:p>
        </p:txBody>
      </p:sp>
    </p:spTree>
    <p:extLst>
      <p:ext uri="{BB962C8B-B14F-4D97-AF65-F5344CB8AC3E}">
        <p14:creationId xmlns:p14="http://schemas.microsoft.com/office/powerpoint/2010/main" val="39133837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10</a:t>
            </a:fld>
            <a:endParaRPr lang="fr-FR"/>
          </a:p>
        </p:txBody>
      </p:sp>
    </p:spTree>
    <p:extLst>
      <p:ext uri="{BB962C8B-B14F-4D97-AF65-F5344CB8AC3E}">
        <p14:creationId xmlns:p14="http://schemas.microsoft.com/office/powerpoint/2010/main" val="2042181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11</a:t>
            </a:fld>
            <a:endParaRPr lang="fr-FR"/>
          </a:p>
        </p:txBody>
      </p:sp>
    </p:spTree>
    <p:extLst>
      <p:ext uri="{BB962C8B-B14F-4D97-AF65-F5344CB8AC3E}">
        <p14:creationId xmlns:p14="http://schemas.microsoft.com/office/powerpoint/2010/main" val="40141403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12</a:t>
            </a:fld>
            <a:endParaRPr lang="fr-FR"/>
          </a:p>
        </p:txBody>
      </p:sp>
    </p:spTree>
    <p:extLst>
      <p:ext uri="{BB962C8B-B14F-4D97-AF65-F5344CB8AC3E}">
        <p14:creationId xmlns:p14="http://schemas.microsoft.com/office/powerpoint/2010/main" val="38070953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13</a:t>
            </a:fld>
            <a:endParaRPr lang="fr-FR"/>
          </a:p>
        </p:txBody>
      </p:sp>
    </p:spTree>
    <p:extLst>
      <p:ext uri="{BB962C8B-B14F-4D97-AF65-F5344CB8AC3E}">
        <p14:creationId xmlns:p14="http://schemas.microsoft.com/office/powerpoint/2010/main" val="17819467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14</a:t>
            </a:fld>
            <a:endParaRPr lang="fr-FR"/>
          </a:p>
        </p:txBody>
      </p:sp>
    </p:spTree>
    <p:extLst>
      <p:ext uri="{BB962C8B-B14F-4D97-AF65-F5344CB8AC3E}">
        <p14:creationId xmlns:p14="http://schemas.microsoft.com/office/powerpoint/2010/main" val="22762064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15</a:t>
            </a:fld>
            <a:endParaRPr lang="fr-FR"/>
          </a:p>
        </p:txBody>
      </p:sp>
    </p:spTree>
    <p:extLst>
      <p:ext uri="{BB962C8B-B14F-4D97-AF65-F5344CB8AC3E}">
        <p14:creationId xmlns:p14="http://schemas.microsoft.com/office/powerpoint/2010/main" val="36950586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4" name="Triangle rect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Groupe 15"/>
          <p:cNvGrpSpPr>
            <a:grpSpLocks/>
          </p:cNvGrpSpPr>
          <p:nvPr/>
        </p:nvGrpSpPr>
        <p:grpSpPr bwMode="auto">
          <a:xfrm>
            <a:off x="-3175" y="4953000"/>
            <a:ext cx="9147175" cy="1911350"/>
            <a:chOff x="-3765" y="4832896"/>
            <a:chExt cx="9147765" cy="2032192"/>
          </a:xfrm>
        </p:grpSpPr>
        <p:sp>
          <p:nvSpPr>
            <p:cNvPr id="6" name="Forme libre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Forme libre 6"/>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Forme libre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0" name="Connecteur droit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r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fr-FR"/>
              <a:t>Cliquez pour modifier le style du titre</a:t>
            </a:r>
            <a:endParaRPr lang="en-US"/>
          </a:p>
        </p:txBody>
      </p:sp>
      <p:sp>
        <p:nvSpPr>
          <p:cNvPr id="17" name="Sous-titr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fr-FR"/>
              <a:t>Cliquez pour modifier le style des sous-titres du masque</a:t>
            </a:r>
            <a:endParaRPr lang="en-US"/>
          </a:p>
        </p:txBody>
      </p:sp>
      <p:sp>
        <p:nvSpPr>
          <p:cNvPr id="11" name="Espace réservé de la date 29"/>
          <p:cNvSpPr>
            <a:spLocks noGrp="1"/>
          </p:cNvSpPr>
          <p:nvPr>
            <p:ph type="dt" sz="half" idx="10"/>
          </p:nvPr>
        </p:nvSpPr>
        <p:spPr/>
        <p:txBody>
          <a:bodyPr/>
          <a:lstStyle>
            <a:lvl1pPr>
              <a:defRPr>
                <a:solidFill>
                  <a:srgbClr val="FFFFFF"/>
                </a:solidFill>
              </a:defRPr>
            </a:lvl1pPr>
            <a:extLst/>
          </a:lstStyle>
          <a:p>
            <a:pPr>
              <a:defRPr/>
            </a:pPr>
            <a:fld id="{FEE1EAAE-1631-44D2-ABC8-CF5E7E738CB0}" type="datetime1">
              <a:rPr lang="fr-FR" smtClean="0"/>
              <a:t>05/11/2018</a:t>
            </a:fld>
            <a:endParaRPr lang="fr-FR"/>
          </a:p>
        </p:txBody>
      </p:sp>
      <p:sp>
        <p:nvSpPr>
          <p:cNvPr id="12" name="Espace réservé du pied de page 18"/>
          <p:cNvSpPr>
            <a:spLocks noGrp="1"/>
          </p:cNvSpPr>
          <p:nvPr>
            <p:ph type="ftr" sz="quarter" idx="11"/>
          </p:nvPr>
        </p:nvSpPr>
        <p:spPr/>
        <p:txBody>
          <a:bodyPr/>
          <a:lstStyle>
            <a:lvl1pPr>
              <a:defRPr>
                <a:solidFill>
                  <a:schemeClr val="accent1">
                    <a:tint val="20000"/>
                  </a:schemeClr>
                </a:solidFill>
              </a:defRPr>
            </a:lvl1pPr>
            <a:extLst/>
          </a:lstStyle>
          <a:p>
            <a:pPr>
              <a:defRPr/>
            </a:pPr>
            <a:r>
              <a:rPr lang="fr-FR"/>
              <a:t>Réunion d'organisation</a:t>
            </a:r>
          </a:p>
        </p:txBody>
      </p:sp>
      <p:sp>
        <p:nvSpPr>
          <p:cNvPr id="13" name="Espace réservé du numéro de diapositive 26"/>
          <p:cNvSpPr>
            <a:spLocks noGrp="1"/>
          </p:cNvSpPr>
          <p:nvPr>
            <p:ph type="sldNum" sz="quarter" idx="12"/>
          </p:nvPr>
        </p:nvSpPr>
        <p:spPr/>
        <p:txBody>
          <a:bodyPr/>
          <a:lstStyle>
            <a:lvl1pPr>
              <a:defRPr>
                <a:solidFill>
                  <a:srgbClr val="FFFFFF"/>
                </a:solidFill>
              </a:defRPr>
            </a:lvl1pPr>
            <a:extLst/>
          </a:lstStyle>
          <a:p>
            <a:pPr>
              <a:defRPr/>
            </a:pPr>
            <a:fld id="{C306D605-8B4E-481A-A21B-67B7E1DE49ED}"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Titre 6"/>
          <p:cNvSpPr>
            <a:spLocks noGrp="1"/>
          </p:cNvSpPr>
          <p:nvPr>
            <p:ph type="title"/>
          </p:nvPr>
        </p:nvSpPr>
        <p:spPr/>
        <p:txBody>
          <a:bodyPr rtlCol="0"/>
          <a:lstStyle/>
          <a:p>
            <a:r>
              <a:rPr lang="fr-FR"/>
              <a:t>Cliquez pour modifier le style du titre</a:t>
            </a:r>
            <a:endParaRPr lang="en-US"/>
          </a:p>
        </p:txBody>
      </p:sp>
      <p:sp>
        <p:nvSpPr>
          <p:cNvPr id="4" name="Espace réservé de la date 9"/>
          <p:cNvSpPr>
            <a:spLocks noGrp="1"/>
          </p:cNvSpPr>
          <p:nvPr>
            <p:ph type="dt" sz="half" idx="10"/>
          </p:nvPr>
        </p:nvSpPr>
        <p:spPr/>
        <p:txBody>
          <a:bodyPr/>
          <a:lstStyle>
            <a:lvl1pPr>
              <a:defRPr/>
            </a:lvl1pPr>
          </a:lstStyle>
          <a:p>
            <a:pPr>
              <a:defRPr/>
            </a:pPr>
            <a:fld id="{9B79A37C-734C-48BD-9B90-F935CC1A5E28}" type="datetime1">
              <a:rPr lang="fr-FR" smtClean="0"/>
              <a:t>05/11/2018</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6" name="Espace réservé du numéro de diapositive 17"/>
          <p:cNvSpPr>
            <a:spLocks noGrp="1"/>
          </p:cNvSpPr>
          <p:nvPr>
            <p:ph type="sldNum" sz="quarter" idx="12"/>
          </p:nvPr>
        </p:nvSpPr>
        <p:spPr/>
        <p:txBody>
          <a:bodyPr/>
          <a:lstStyle>
            <a:lvl1pPr>
              <a:defRPr/>
            </a:lvl1pPr>
          </a:lstStyle>
          <a:p>
            <a:pPr>
              <a:defRPr/>
            </a:pPr>
            <a:fld id="{2BFB5248-EBAE-47B1-8E69-96A4902007AD}"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2" name="Titr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fr-FR"/>
              <a:t>Cliquez pour modifier le style du titre</a:t>
            </a:r>
            <a:endParaRPr lang="en-US"/>
          </a:p>
        </p:txBody>
      </p:sp>
      <p:sp>
        <p:nvSpPr>
          <p:cNvPr id="3" name="Espace réservé du texte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fr-FR"/>
              <a:t>Cliquez pour modifier les styles du texte du masque</a:t>
            </a:r>
          </a:p>
        </p:txBody>
      </p:sp>
      <p:sp>
        <p:nvSpPr>
          <p:cNvPr id="6" name="Espace réservé de la date 3"/>
          <p:cNvSpPr>
            <a:spLocks noGrp="1"/>
          </p:cNvSpPr>
          <p:nvPr>
            <p:ph type="dt" sz="half" idx="10"/>
          </p:nvPr>
        </p:nvSpPr>
        <p:spPr/>
        <p:txBody>
          <a:bodyPr/>
          <a:lstStyle>
            <a:lvl1pPr>
              <a:defRPr/>
            </a:lvl1pPr>
            <a:extLst/>
          </a:lstStyle>
          <a:p>
            <a:pPr>
              <a:defRPr/>
            </a:pPr>
            <a:fld id="{2714FC3F-7E09-4CBC-A2E8-3A3D6B3276B4}" type="datetime1">
              <a:rPr lang="fr-FR" smtClean="0"/>
              <a:t>05/11/2018</a:t>
            </a:fld>
            <a:endParaRPr lang="fr-FR"/>
          </a:p>
        </p:txBody>
      </p:sp>
      <p:sp>
        <p:nvSpPr>
          <p:cNvPr id="7" name="Espace réservé du pied de page 4"/>
          <p:cNvSpPr>
            <a:spLocks noGrp="1"/>
          </p:cNvSpPr>
          <p:nvPr>
            <p:ph type="ftr" sz="quarter" idx="11"/>
          </p:nvPr>
        </p:nvSpPr>
        <p:spPr/>
        <p:txBody>
          <a:bodyPr/>
          <a:lstStyle>
            <a:lvl1pPr>
              <a:defRPr/>
            </a:lvl1pPr>
            <a:extLst/>
          </a:lstStyle>
          <a:p>
            <a:pPr>
              <a:defRPr/>
            </a:pPr>
            <a:r>
              <a:rPr lang="fr-FR"/>
              <a:t>Réunion d'organisation</a:t>
            </a:r>
          </a:p>
        </p:txBody>
      </p:sp>
      <p:sp>
        <p:nvSpPr>
          <p:cNvPr id="8" name="Espace réservé du numéro de diapositive 5"/>
          <p:cNvSpPr>
            <a:spLocks noGrp="1"/>
          </p:cNvSpPr>
          <p:nvPr>
            <p:ph type="sldNum" sz="quarter" idx="12"/>
          </p:nvPr>
        </p:nvSpPr>
        <p:spPr/>
        <p:txBody>
          <a:bodyPr/>
          <a:lstStyle>
            <a:lvl1pPr>
              <a:defRPr/>
            </a:lvl1pPr>
            <a:extLst/>
          </a:lstStyle>
          <a:p>
            <a:pPr>
              <a:defRPr/>
            </a:pPr>
            <a:fld id="{9F33B207-ED2A-4F6E-A336-87CEE6184952}"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3" name="Espace réservé du contenu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Espace réservé du contenu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8" name="Titre 7"/>
          <p:cNvSpPr>
            <a:spLocks noGrp="1"/>
          </p:cNvSpPr>
          <p:nvPr>
            <p:ph type="title"/>
          </p:nvPr>
        </p:nvSpPr>
        <p:spPr/>
        <p:txBody>
          <a:bodyPr rtlCol="0"/>
          <a:lstStyle/>
          <a:p>
            <a:r>
              <a:rPr lang="fr-FR"/>
              <a:t>Cliquez pour modifier le style du titre</a:t>
            </a:r>
            <a:endParaRPr lang="en-US"/>
          </a:p>
        </p:txBody>
      </p:sp>
      <p:sp>
        <p:nvSpPr>
          <p:cNvPr id="5" name="Espace réservé de la date 9"/>
          <p:cNvSpPr>
            <a:spLocks noGrp="1"/>
          </p:cNvSpPr>
          <p:nvPr>
            <p:ph type="dt" sz="half" idx="10"/>
          </p:nvPr>
        </p:nvSpPr>
        <p:spPr/>
        <p:txBody>
          <a:bodyPr/>
          <a:lstStyle>
            <a:lvl1pPr>
              <a:defRPr/>
            </a:lvl1pPr>
          </a:lstStyle>
          <a:p>
            <a:pPr>
              <a:defRPr/>
            </a:pPr>
            <a:fld id="{3B8480B4-0211-45C8-9C11-F21E32B5A239}" type="datetime1">
              <a:rPr lang="fr-FR" smtClean="0"/>
              <a:t>05/11/2018</a:t>
            </a:fld>
            <a:endParaRPr lang="fr-FR"/>
          </a:p>
        </p:txBody>
      </p:sp>
      <p:sp>
        <p:nvSpPr>
          <p:cNvPr id="6"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7" name="Espace réservé du numéro de diapositive 17"/>
          <p:cNvSpPr>
            <a:spLocks noGrp="1"/>
          </p:cNvSpPr>
          <p:nvPr>
            <p:ph type="sldNum" sz="quarter" idx="12"/>
          </p:nvPr>
        </p:nvSpPr>
        <p:spPr/>
        <p:txBody>
          <a:bodyPr/>
          <a:lstStyle>
            <a:lvl1pPr>
              <a:defRPr/>
            </a:lvl1pPr>
          </a:lstStyle>
          <a:p>
            <a:pPr>
              <a:defRPr/>
            </a:pPr>
            <a:fld id="{EFB745EA-8F7E-49DC-BD14-B4D99E922D0C}"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lstStyle>
            <a:lvl1pPr>
              <a:defRPr/>
            </a:lvl1pPr>
            <a:extLst/>
          </a:lstStyle>
          <a:p>
            <a:r>
              <a:rPr lang="fr-FR"/>
              <a:t>Cliquez pour modifier le style du titre</a:t>
            </a:r>
            <a:endParaRPr lang="en-US"/>
          </a:p>
        </p:txBody>
      </p:sp>
      <p:sp>
        <p:nvSpPr>
          <p:cNvPr id="3" name="Espace réservé du texte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fr-FR"/>
              <a:t>Cliquez pour modifier les styles du texte du masque</a:t>
            </a:r>
          </a:p>
        </p:txBody>
      </p:sp>
      <p:sp>
        <p:nvSpPr>
          <p:cNvPr id="4" name="Espace réservé du texte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fr-FR"/>
              <a:t>Cliquez pour modifier les styles du texte du masque</a:t>
            </a:r>
          </a:p>
        </p:txBody>
      </p:sp>
      <p:sp>
        <p:nvSpPr>
          <p:cNvPr id="5" name="Espace réservé du contenu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6" name="Espace réservé du contenu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Espace réservé de la date 9"/>
          <p:cNvSpPr>
            <a:spLocks noGrp="1"/>
          </p:cNvSpPr>
          <p:nvPr>
            <p:ph type="dt" sz="half" idx="10"/>
          </p:nvPr>
        </p:nvSpPr>
        <p:spPr/>
        <p:txBody>
          <a:bodyPr/>
          <a:lstStyle>
            <a:lvl1pPr>
              <a:defRPr/>
            </a:lvl1pPr>
          </a:lstStyle>
          <a:p>
            <a:pPr>
              <a:defRPr/>
            </a:pPr>
            <a:fld id="{DD7A5ED4-4DFF-4DDB-85CB-D8474522A1DB}" type="datetime1">
              <a:rPr lang="fr-FR" smtClean="0"/>
              <a:t>05/11/2018</a:t>
            </a:fld>
            <a:endParaRPr lang="fr-FR"/>
          </a:p>
        </p:txBody>
      </p:sp>
      <p:sp>
        <p:nvSpPr>
          <p:cNvPr id="8"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9" name="Espace réservé du numéro de diapositive 17"/>
          <p:cNvSpPr>
            <a:spLocks noGrp="1"/>
          </p:cNvSpPr>
          <p:nvPr>
            <p:ph type="sldNum" sz="quarter" idx="12"/>
          </p:nvPr>
        </p:nvSpPr>
        <p:spPr/>
        <p:txBody>
          <a:bodyPr/>
          <a:lstStyle>
            <a:lvl1pPr>
              <a:defRPr/>
            </a:lvl1pPr>
          </a:lstStyle>
          <a:p>
            <a:pPr>
              <a:defRPr/>
            </a:pPr>
            <a:fld id="{EE650832-9240-4D22-9480-818A490C907D}"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re 5"/>
          <p:cNvSpPr>
            <a:spLocks noGrp="1"/>
          </p:cNvSpPr>
          <p:nvPr>
            <p:ph type="title"/>
          </p:nvPr>
        </p:nvSpPr>
        <p:spPr/>
        <p:txBody>
          <a:bodyPr rtlCol="0"/>
          <a:lstStyle/>
          <a:p>
            <a:r>
              <a:rPr lang="fr-FR"/>
              <a:t>Cliquez pour modifier le style du titre</a:t>
            </a:r>
            <a:endParaRPr lang="en-US"/>
          </a:p>
        </p:txBody>
      </p:sp>
      <p:sp>
        <p:nvSpPr>
          <p:cNvPr id="3" name="Espace réservé de la date 9"/>
          <p:cNvSpPr>
            <a:spLocks noGrp="1"/>
          </p:cNvSpPr>
          <p:nvPr>
            <p:ph type="dt" sz="half" idx="10"/>
          </p:nvPr>
        </p:nvSpPr>
        <p:spPr/>
        <p:txBody>
          <a:bodyPr/>
          <a:lstStyle>
            <a:lvl1pPr>
              <a:defRPr/>
            </a:lvl1pPr>
          </a:lstStyle>
          <a:p>
            <a:pPr>
              <a:defRPr/>
            </a:pPr>
            <a:fld id="{29F1C85E-1AFF-4678-B9EC-A584935BEB45}" type="datetime1">
              <a:rPr lang="fr-FR" smtClean="0"/>
              <a:t>05/11/2018</a:t>
            </a:fld>
            <a:endParaRPr lang="fr-FR"/>
          </a:p>
        </p:txBody>
      </p:sp>
      <p:sp>
        <p:nvSpPr>
          <p:cNvPr id="4"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5" name="Espace réservé du numéro de diapositive 17"/>
          <p:cNvSpPr>
            <a:spLocks noGrp="1"/>
          </p:cNvSpPr>
          <p:nvPr>
            <p:ph type="sldNum" sz="quarter" idx="12"/>
          </p:nvPr>
        </p:nvSpPr>
        <p:spPr/>
        <p:txBody>
          <a:bodyPr/>
          <a:lstStyle>
            <a:lvl1pPr>
              <a:defRPr/>
            </a:lvl1pPr>
          </a:lstStyle>
          <a:p>
            <a:pPr>
              <a:defRPr/>
            </a:pPr>
            <a:fld id="{5DC3748D-9C58-4AAD-8BD8-B416133EA764}"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9"/>
          <p:cNvSpPr>
            <a:spLocks noGrp="1"/>
          </p:cNvSpPr>
          <p:nvPr>
            <p:ph type="dt" sz="half" idx="10"/>
          </p:nvPr>
        </p:nvSpPr>
        <p:spPr/>
        <p:txBody>
          <a:bodyPr/>
          <a:lstStyle>
            <a:lvl1pPr>
              <a:defRPr/>
            </a:lvl1pPr>
          </a:lstStyle>
          <a:p>
            <a:pPr>
              <a:defRPr/>
            </a:pPr>
            <a:fld id="{EF0576F5-1705-42E1-B6EC-28FA18948531}" type="datetime1">
              <a:rPr lang="fr-FR" smtClean="0"/>
              <a:t>05/11/2018</a:t>
            </a:fld>
            <a:endParaRPr lang="fr-FR"/>
          </a:p>
        </p:txBody>
      </p:sp>
      <p:sp>
        <p:nvSpPr>
          <p:cNvPr id="3"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4" name="Espace réservé du numéro de diapositive 17"/>
          <p:cNvSpPr>
            <a:spLocks noGrp="1"/>
          </p:cNvSpPr>
          <p:nvPr>
            <p:ph type="sldNum" sz="quarter" idx="12"/>
          </p:nvPr>
        </p:nvSpPr>
        <p:spPr/>
        <p:txBody>
          <a:bodyPr/>
          <a:lstStyle>
            <a:lvl1pPr>
              <a:defRPr/>
            </a:lvl1pPr>
          </a:lstStyle>
          <a:p>
            <a:pPr>
              <a:defRPr/>
            </a:pPr>
            <a:fld id="{61BBC83D-2961-4537-9248-CD42E3F7F69B}"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fr-FR"/>
              <a:t>Cliquez pour modifier le style du titre</a:t>
            </a:r>
            <a:endParaRPr lang="en-US"/>
          </a:p>
        </p:txBody>
      </p:sp>
      <p:sp>
        <p:nvSpPr>
          <p:cNvPr id="3" name="Espace réservé du texte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fr-FR"/>
              <a:t>Cliquez pour modifier les styles du texte du masque</a:t>
            </a:r>
          </a:p>
        </p:txBody>
      </p:sp>
      <p:sp>
        <p:nvSpPr>
          <p:cNvPr id="4" name="Espace réservé du contenu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Espace réservé de la date 9"/>
          <p:cNvSpPr>
            <a:spLocks noGrp="1"/>
          </p:cNvSpPr>
          <p:nvPr>
            <p:ph type="dt" sz="half" idx="10"/>
          </p:nvPr>
        </p:nvSpPr>
        <p:spPr/>
        <p:txBody>
          <a:bodyPr/>
          <a:lstStyle>
            <a:lvl1pPr>
              <a:defRPr/>
            </a:lvl1pPr>
          </a:lstStyle>
          <a:p>
            <a:pPr>
              <a:defRPr/>
            </a:pPr>
            <a:fld id="{3791D863-4F7E-4638-B08A-BB57E9DC8A1E}" type="datetime1">
              <a:rPr lang="fr-FR" smtClean="0"/>
              <a:t>05/11/2018</a:t>
            </a:fld>
            <a:endParaRPr lang="fr-FR"/>
          </a:p>
        </p:txBody>
      </p:sp>
      <p:sp>
        <p:nvSpPr>
          <p:cNvPr id="6"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7" name="Espace réservé du numéro de diapositive 17"/>
          <p:cNvSpPr>
            <a:spLocks noGrp="1"/>
          </p:cNvSpPr>
          <p:nvPr>
            <p:ph type="sldNum" sz="quarter" idx="12"/>
          </p:nvPr>
        </p:nvSpPr>
        <p:spPr/>
        <p:txBody>
          <a:bodyPr/>
          <a:lstStyle>
            <a:lvl1pPr>
              <a:defRPr/>
            </a:lvl1pPr>
          </a:lstStyle>
          <a:p>
            <a:pPr>
              <a:defRPr/>
            </a:pPr>
            <a:fld id="{80A66BAA-DD37-45DB-8EE2-D9A74A4F2B6E}"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Forme libre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Forme libre 5"/>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Triangle rectangle 6"/>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Connecteur droit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4" name="Espace réservé du texte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fr-FR"/>
              <a:t>Cliquez pour modifier les styles du texte du masque</a:t>
            </a:r>
          </a:p>
        </p:txBody>
      </p:sp>
      <p:sp>
        <p:nvSpPr>
          <p:cNvPr id="3" name="Espace réservé pour une image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fr-FR" noProof="0"/>
              <a:t>Cliquez sur l'icône pour ajouter une image</a:t>
            </a:r>
            <a:endParaRPr lang="en-US" noProof="0"/>
          </a:p>
        </p:txBody>
      </p:sp>
      <p:sp>
        <p:nvSpPr>
          <p:cNvPr id="2" name="Titr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fr-FR"/>
              <a:t>Cliquez pour modifier le style du titre</a:t>
            </a:r>
            <a:endParaRPr lang="en-US"/>
          </a:p>
        </p:txBody>
      </p:sp>
      <p:sp>
        <p:nvSpPr>
          <p:cNvPr id="11" name="Espace réservé de la date 4"/>
          <p:cNvSpPr>
            <a:spLocks noGrp="1"/>
          </p:cNvSpPr>
          <p:nvPr>
            <p:ph type="dt" sz="half" idx="10"/>
          </p:nvPr>
        </p:nvSpPr>
        <p:spPr/>
        <p:txBody>
          <a:bodyPr/>
          <a:lstStyle>
            <a:lvl1pPr>
              <a:defRPr>
                <a:solidFill>
                  <a:schemeClr val="tx1"/>
                </a:solidFill>
              </a:defRPr>
            </a:lvl1pPr>
            <a:extLst/>
          </a:lstStyle>
          <a:p>
            <a:pPr>
              <a:defRPr/>
            </a:pPr>
            <a:fld id="{BEF1BB51-876A-4B43-A6AB-162BF09E544D}" type="datetime1">
              <a:rPr lang="fr-FR" smtClean="0"/>
              <a:t>05/11/2018</a:t>
            </a:fld>
            <a:endParaRPr lang="fr-FR"/>
          </a:p>
        </p:txBody>
      </p:sp>
      <p:sp>
        <p:nvSpPr>
          <p:cNvPr id="12" name="Espace réservé du pied de page 5"/>
          <p:cNvSpPr>
            <a:spLocks noGrp="1"/>
          </p:cNvSpPr>
          <p:nvPr>
            <p:ph type="ftr" sz="quarter" idx="11"/>
          </p:nvPr>
        </p:nvSpPr>
        <p:spPr/>
        <p:txBody>
          <a:bodyPr/>
          <a:lstStyle>
            <a:lvl1pPr>
              <a:defRPr>
                <a:solidFill>
                  <a:schemeClr val="tx1"/>
                </a:solidFill>
              </a:defRPr>
            </a:lvl1pPr>
            <a:extLst/>
          </a:lstStyle>
          <a:p>
            <a:pPr>
              <a:defRPr/>
            </a:pPr>
            <a:r>
              <a:rPr lang="fr-FR"/>
              <a:t>Réunion d'organisation</a:t>
            </a:r>
          </a:p>
        </p:txBody>
      </p:sp>
      <p:sp>
        <p:nvSpPr>
          <p:cNvPr id="13" name="Espace réservé du numéro de diapositive 6"/>
          <p:cNvSpPr>
            <a:spLocks noGrp="1"/>
          </p:cNvSpPr>
          <p:nvPr>
            <p:ph type="sldNum" sz="quarter" idx="12"/>
          </p:nvPr>
        </p:nvSpPr>
        <p:spPr/>
        <p:txBody>
          <a:bodyPr/>
          <a:lstStyle>
            <a:lvl1pPr>
              <a:defRPr>
                <a:solidFill>
                  <a:schemeClr val="tx1"/>
                </a:solidFill>
              </a:defRPr>
            </a:lvl1pPr>
            <a:extLst/>
          </a:lstStyle>
          <a:p>
            <a:pPr>
              <a:defRPr/>
            </a:pPr>
            <a:fld id="{A30799B8-A511-48E2-8581-0DC9C284CA85}"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en-US"/>
          </a:p>
        </p:txBody>
      </p:sp>
      <p:sp>
        <p:nvSpPr>
          <p:cNvPr id="3" name="Espace réservé du texte vertical 2"/>
          <p:cNvSpPr>
            <a:spLocks noGrp="1"/>
          </p:cNvSpPr>
          <p:nvPr>
            <p:ph type="body" orient="vert" idx="1"/>
          </p:nvPr>
        </p:nvSpPr>
        <p:spPr>
          <a:xfrm>
            <a:off x="457200" y="1481329"/>
            <a:ext cx="8229600" cy="4386071"/>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511DC1EB-21AE-41F5-BA5A-1E22693C3D61}" type="datetime1">
              <a:rPr lang="fr-FR" smtClean="0"/>
              <a:t>05/11/2018</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6" name="Espace réservé du numéro de diapositive 17"/>
          <p:cNvSpPr>
            <a:spLocks noGrp="1"/>
          </p:cNvSpPr>
          <p:nvPr>
            <p:ph type="sldNum" sz="quarter" idx="12"/>
          </p:nvPr>
        </p:nvSpPr>
        <p:spPr/>
        <p:txBody>
          <a:bodyPr/>
          <a:lstStyle>
            <a:lvl1pPr>
              <a:defRPr/>
            </a:lvl1pPr>
          </a:lstStyle>
          <a:p>
            <a:pPr>
              <a:defRPr/>
            </a:pPr>
            <a:fld id="{B6A69B61-BB53-4317-92FD-8585AAD979B3}"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44013" y="274640"/>
            <a:ext cx="1777470" cy="5592761"/>
          </a:xfrm>
        </p:spPr>
        <p:txBody>
          <a:bodyPr vert="eaVert"/>
          <a:lstStyle/>
          <a:p>
            <a:r>
              <a:rPr lang="fr-FR"/>
              <a:t>Cliquez pour modifier le style du titre</a:t>
            </a:r>
            <a:endParaRPr lang="en-US"/>
          </a:p>
        </p:txBody>
      </p:sp>
      <p:sp>
        <p:nvSpPr>
          <p:cNvPr id="3" name="Espace réservé du texte vertical 2"/>
          <p:cNvSpPr>
            <a:spLocks noGrp="1"/>
          </p:cNvSpPr>
          <p:nvPr>
            <p:ph type="body" orient="vert" idx="1"/>
          </p:nvPr>
        </p:nvSpPr>
        <p:spPr>
          <a:xfrm>
            <a:off x="457200" y="274641"/>
            <a:ext cx="6324600" cy="559276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815672C2-216E-4284-B3C6-3C14BEB31934}" type="datetime1">
              <a:rPr lang="fr-FR" smtClean="0"/>
              <a:t>05/11/2018</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6" name="Espace réservé du numéro de diapositive 17"/>
          <p:cNvSpPr>
            <a:spLocks noGrp="1"/>
          </p:cNvSpPr>
          <p:nvPr>
            <p:ph type="sldNum" sz="quarter" idx="12"/>
          </p:nvPr>
        </p:nvSpPr>
        <p:spPr/>
        <p:txBody>
          <a:bodyPr/>
          <a:lstStyle>
            <a:lvl1pPr>
              <a:defRPr/>
            </a:lvl1pPr>
          </a:lstStyle>
          <a:p>
            <a:pPr>
              <a:defRPr/>
            </a:pPr>
            <a:fld id="{C516F1BF-A4B4-454A-B739-6D1E53B12944}"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70195"/>
          </a:schemeClr>
        </a:solidFill>
        <a:effectLst/>
      </p:bgPr>
    </p:bg>
    <p:spTree>
      <p:nvGrpSpPr>
        <p:cNvPr id="1" name=""/>
        <p:cNvGrpSpPr/>
        <p:nvPr/>
      </p:nvGrpSpPr>
      <p:grpSpPr>
        <a:xfrm>
          <a:off x="0" y="0"/>
          <a:ext cx="0" cy="0"/>
          <a:chOff x="0" y="0"/>
          <a:chExt cx="0" cy="0"/>
        </a:xfrm>
      </p:grpSpPr>
      <p:sp>
        <p:nvSpPr>
          <p:cNvPr id="13" name="Forme libre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Forme libre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4" name="Triangle rect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5" name="Connecteur droit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ce réservé du titre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fr-FR"/>
              <a:t>Cliquez pour modifier le style du titre</a:t>
            </a:r>
            <a:endParaRPr lang="en-US"/>
          </a:p>
        </p:txBody>
      </p:sp>
      <p:sp>
        <p:nvSpPr>
          <p:cNvPr id="1033" name="Espace réservé du texte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10" name="Espace réservé de la date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defRPr>
            </a:lvl1pPr>
            <a:extLst/>
          </a:lstStyle>
          <a:p>
            <a:pPr>
              <a:defRPr/>
            </a:pPr>
            <a:fld id="{6D3C114B-BF40-417D-A03A-2DAC03113823}" type="datetime1">
              <a:rPr lang="fr-FR" smtClean="0"/>
              <a:t>05/11/2018</a:t>
            </a:fld>
            <a:endParaRPr lang="fr-FR"/>
          </a:p>
        </p:txBody>
      </p:sp>
      <p:sp>
        <p:nvSpPr>
          <p:cNvPr id="22" name="Espace réservé du pied de page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extLst/>
          </a:lstStyle>
          <a:p>
            <a:pPr>
              <a:defRPr/>
            </a:pPr>
            <a:r>
              <a:rPr lang="fr-FR"/>
              <a:t>Réunion d'organisation</a:t>
            </a:r>
          </a:p>
        </p:txBody>
      </p:sp>
      <p:sp>
        <p:nvSpPr>
          <p:cNvPr id="18" name="Espace réservé du numéro de diapositive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defRPr>
            </a:lvl1pPr>
            <a:extLst/>
          </a:lstStyle>
          <a:p>
            <a:pPr>
              <a:defRPr/>
            </a:pPr>
            <a:fld id="{B56110BA-63D4-4C00-8513-FD0CBFE0E897}"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835" r:id="rId1"/>
    <p:sldLayoutId id="2147483827" r:id="rId2"/>
    <p:sldLayoutId id="2147483836" r:id="rId3"/>
    <p:sldLayoutId id="2147483828" r:id="rId4"/>
    <p:sldLayoutId id="2147483829" r:id="rId5"/>
    <p:sldLayoutId id="2147483830" r:id="rId6"/>
    <p:sldLayoutId id="2147483831" r:id="rId7"/>
    <p:sldLayoutId id="2147483832" r:id="rId8"/>
    <p:sldLayoutId id="2147483837" r:id="rId9"/>
    <p:sldLayoutId id="2147483833" r:id="rId10"/>
    <p:sldLayoutId id="2147483834" r:id="rId11"/>
  </p:sldLayoutIdLst>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hf sldNum="0" hdr="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hyperlink" Target="td2%20info%20ing18.xls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2.jpeg"/><Relationship Id="rId7"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Image 4"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ZoneTexte 3"/>
          <p:cNvSpPr txBox="1">
            <a:spLocks noChangeArrowheads="1"/>
          </p:cNvSpPr>
          <p:nvPr/>
        </p:nvSpPr>
        <p:spPr bwMode="auto">
          <a:xfrm>
            <a:off x="4643163" y="6093296"/>
            <a:ext cx="4105301" cy="461665"/>
          </a:xfrm>
          <a:prstGeom prst="rect">
            <a:avLst/>
          </a:prstGeom>
          <a:noFill/>
          <a:ln w="9525">
            <a:noFill/>
            <a:miter lim="800000"/>
            <a:headEnd/>
            <a:tailEnd/>
          </a:ln>
        </p:spPr>
        <p:txBody>
          <a:bodyPr wrap="square">
            <a:spAutoFit/>
          </a:bodyPr>
          <a:lstStyle/>
          <a:p>
            <a:pPr algn="r"/>
            <a:fld id="{6419EC47-56D3-4F25-BF9D-F40678272E63}" type="datetime2">
              <a:rPr lang="fr-FR" sz="2400" b="1" i="1" smtClean="0">
                <a:latin typeface="Comic Sans MS" pitchFamily="66" charset="0"/>
              </a:rPr>
              <a:t>lundi 5 novembre 2018</a:t>
            </a:fld>
            <a:endParaRPr lang="fr-FR" sz="2400" b="1" i="1">
              <a:latin typeface="Comic Sans MS" pitchFamily="66" charset="0"/>
            </a:endParaRPr>
          </a:p>
        </p:txBody>
      </p:sp>
      <p:sp>
        <p:nvSpPr>
          <p:cNvPr id="10" name="Titre 1"/>
          <p:cNvSpPr txBox="1">
            <a:spLocks/>
          </p:cNvSpPr>
          <p:nvPr/>
        </p:nvSpPr>
        <p:spPr>
          <a:xfrm>
            <a:off x="2766628" y="1050293"/>
            <a:ext cx="3610744" cy="360040"/>
          </a:xfrm>
          <a:prstGeom prst="rect">
            <a:avLst/>
          </a:prstGeom>
        </p:spPr>
        <p:txBody>
          <a:bodyPr vert="horz" anchor="b">
            <a:normAutofit fontScale="70000" lnSpcReduction="20000"/>
            <a:scene3d>
              <a:camera prst="orthographicFront"/>
              <a:lightRig rig="soft" dir="t"/>
            </a:scene3d>
            <a:sp3d prstMaterial="softEdge">
              <a:bevelT w="25400" h="25400"/>
            </a:sp3d>
          </a:bodyPr>
          <a:lstStyle>
            <a:lvl1pPr algn="r" rtl="0" eaLnBrk="0" fontAlgn="base" hangingPunct="0">
              <a:spcBef>
                <a:spcPct val="0"/>
              </a:spcBef>
              <a:spcAft>
                <a:spcPct val="0"/>
              </a:spcAft>
              <a:defRPr sz="48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a:lstStyle>
          <a:p>
            <a:pPr algn="l" eaLnBrk="1" fontAlgn="auto" hangingPunct="1">
              <a:spcAft>
                <a:spcPts val="0"/>
              </a:spcAft>
              <a:defRPr/>
            </a:pPr>
            <a:r>
              <a:rPr lang="fr-FR" sz="2400" b="0" i="1">
                <a:solidFill>
                  <a:schemeClr val="tx1"/>
                </a:solidFill>
                <a:latin typeface="Comic Sans MS" panose="030F0702030302020204" pitchFamily="66" charset="0"/>
              </a:rPr>
              <a:t>Manager de Travaux – séquence 1</a:t>
            </a:r>
            <a:endParaRPr lang="fr-FR" sz="2400" b="0" i="1">
              <a:latin typeface="Comic Sans MS" panose="030F0702030302020204" pitchFamily="66" charset="0"/>
            </a:endParaRPr>
          </a:p>
        </p:txBody>
      </p:sp>
      <p:sp>
        <p:nvSpPr>
          <p:cNvPr id="5" name="Titre 4"/>
          <p:cNvSpPr>
            <a:spLocks noGrp="1"/>
          </p:cNvSpPr>
          <p:nvPr>
            <p:ph type="ctrTitle"/>
          </p:nvPr>
        </p:nvSpPr>
        <p:spPr>
          <a:xfrm>
            <a:off x="685800" y="247329"/>
            <a:ext cx="7772400" cy="902964"/>
          </a:xfrm>
        </p:spPr>
        <p:txBody>
          <a:bodyPr>
            <a:normAutofit/>
          </a:bodyPr>
          <a:lstStyle/>
          <a:p>
            <a:pPr algn="ctr"/>
            <a:r>
              <a:rPr lang="fr-FR">
                <a:solidFill>
                  <a:schemeClr val="tx1"/>
                </a:solidFill>
                <a:latin typeface="Comic Sans MS" panose="030F0702030302020204" pitchFamily="66" charset="0"/>
              </a:rPr>
              <a:t>Informatique</a:t>
            </a:r>
            <a:endParaRPr lang="fr-FR"/>
          </a:p>
        </p:txBody>
      </p:sp>
      <p:pic>
        <p:nvPicPr>
          <p:cNvPr id="2" name="Imag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27584" y="2060848"/>
            <a:ext cx="1763316" cy="1731747"/>
          </a:xfrm>
          <a:prstGeom prst="rect">
            <a:avLst/>
          </a:prstGeom>
        </p:spPr>
      </p:pic>
      <p:sp>
        <p:nvSpPr>
          <p:cNvPr id="7" name="ZoneTexte 6"/>
          <p:cNvSpPr txBox="1"/>
          <p:nvPr/>
        </p:nvSpPr>
        <p:spPr>
          <a:xfrm>
            <a:off x="2766628" y="3219569"/>
            <a:ext cx="5110336" cy="523220"/>
          </a:xfrm>
          <a:prstGeom prst="rect">
            <a:avLst/>
          </a:prstGeom>
          <a:noFill/>
        </p:spPr>
        <p:txBody>
          <a:bodyPr wrap="square" rtlCol="0">
            <a:spAutoFit/>
          </a:bodyPr>
          <a:lstStyle/>
          <a:p>
            <a:r>
              <a:rPr lang="fr-FR" sz="2800">
                <a:latin typeface="Comic Sans MS" panose="030F0702030302020204" pitchFamily="66" charset="0"/>
              </a:rPr>
              <a:t>Excel – Les fonctions d’Excel</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6"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Présentation générale</a:t>
            </a:r>
            <a:endParaRPr lang="fr-FR" sz="4800">
              <a:latin typeface="Comic Sans MS" panose="030F0702030302020204" pitchFamily="66" charset="0"/>
            </a:endParaRPr>
          </a:p>
        </p:txBody>
      </p:sp>
      <p:sp>
        <p:nvSpPr>
          <p:cNvPr id="10" name="ZoneTexte 2"/>
          <p:cNvSpPr txBox="1"/>
          <p:nvPr/>
        </p:nvSpPr>
        <p:spPr>
          <a:xfrm>
            <a:off x="578413" y="2204864"/>
            <a:ext cx="4281620" cy="1631216"/>
          </a:xfrm>
          <a:prstGeom prst="rect">
            <a:avLst/>
          </a:prstGeom>
          <a:noFill/>
        </p:spPr>
        <p:txBody>
          <a:bodyPr wrap="square">
            <a:spAutoFit/>
          </a:bodyPr>
          <a:ls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73025" fontAlgn="auto">
              <a:spcBef>
                <a:spcPts val="0"/>
              </a:spcBef>
              <a:spcAft>
                <a:spcPts val="0"/>
              </a:spcAft>
              <a:buFont typeface="Wingdings" pitchFamily="2" charset="2"/>
              <a:buChar char="q"/>
              <a:defRPr/>
            </a:pPr>
            <a:r>
              <a:rPr lang="fr-FR" sz="2000" i="1">
                <a:latin typeface="Comic Sans MS" panose="030F0702030302020204" pitchFamily="66" charset="0"/>
              </a:rPr>
              <a:t> Séquençage</a:t>
            </a: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Les objectifs du module</a:t>
            </a:r>
            <a:endParaRPr lang="fr-FR" sz="2000" b="1" i="1" u="sng">
              <a:latin typeface="Comic Sans MS" pitchFamily="66" charset="0"/>
            </a:endParaRPr>
          </a:p>
          <a:p>
            <a:pPr marL="73025" fontAlgn="auto">
              <a:spcBef>
                <a:spcPts val="0"/>
              </a:spcBef>
              <a:spcAft>
                <a:spcPts val="0"/>
              </a:spcAft>
              <a:buFont typeface="Wingdings" pitchFamily="2" charset="2"/>
              <a:buChar char="q"/>
              <a:defRPr/>
            </a:pPr>
            <a:endParaRPr lang="fr-FR" sz="2000">
              <a:latin typeface="Comic Sans MS"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Les attentes de la séquence</a:t>
            </a: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Séquençage</a:t>
            </a:r>
            <a:endParaRPr lang="fr-FR" sz="4800">
              <a:latin typeface="Comic Sans MS" panose="030F0702030302020204" pitchFamily="66" charset="0"/>
            </a:endParaRPr>
          </a:p>
        </p:txBody>
      </p:sp>
      <p:sp>
        <p:nvSpPr>
          <p:cNvPr id="10" name="ZoneTexte 2"/>
          <p:cNvSpPr txBox="1"/>
          <p:nvPr/>
        </p:nvSpPr>
        <p:spPr>
          <a:xfrm>
            <a:off x="578413" y="2204864"/>
            <a:ext cx="6149412" cy="2246769"/>
          </a:xfrm>
          <a:prstGeom prst="rect">
            <a:avLst/>
          </a:prstGeom>
          <a:noFill/>
        </p:spPr>
        <p:txBody>
          <a:bodyPr wrap="square">
            <a:spAutoFit/>
          </a:bodyPr>
          <a:ls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73025" fontAlgn="auto">
              <a:spcBef>
                <a:spcPts val="0"/>
              </a:spcBef>
              <a:spcAft>
                <a:spcPts val="0"/>
              </a:spcAft>
              <a:buFont typeface="Wingdings" pitchFamily="2" charset="2"/>
              <a:buChar char="q"/>
              <a:defRPr/>
            </a:pPr>
            <a:r>
              <a:rPr lang="fr-FR" sz="2000" i="1">
                <a:latin typeface="Comic Sans MS" panose="030F0702030302020204" pitchFamily="66" charset="0"/>
              </a:rPr>
              <a:t> Séquence 1 : Les fonctions d’Excel</a:t>
            </a: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Séquence 2 : Algorithmique</a:t>
            </a: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endParaRPr lang="fr-FR" sz="2000">
              <a:latin typeface="Comic Sans MS"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Séquence 3 : Initiation VBA</a:t>
            </a: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Séquence 4 : Création d’un outil appliqué</a:t>
            </a:r>
            <a:endParaRPr lang="fr-FR" sz="2000" b="1" i="1" u="sng">
              <a:latin typeface="Comic Sans MS" panose="030F0702030302020204" pitchFamily="66" charset="0"/>
            </a:endParaRPr>
          </a:p>
        </p:txBody>
      </p:sp>
      <p:sp>
        <p:nvSpPr>
          <p:cNvPr id="6"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Tree>
    <p:extLst>
      <p:ext uri="{BB962C8B-B14F-4D97-AF65-F5344CB8AC3E}">
        <p14:creationId xmlns:p14="http://schemas.microsoft.com/office/powerpoint/2010/main" val="24986315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Objectifs du module</a:t>
            </a:r>
            <a:endParaRPr lang="fr-FR" sz="4800">
              <a:latin typeface="Comic Sans MS" panose="030F0702030302020204" pitchFamily="66" charset="0"/>
            </a:endParaRPr>
          </a:p>
        </p:txBody>
      </p:sp>
      <p:sp>
        <p:nvSpPr>
          <p:cNvPr id="10" name="ZoneTexte 2"/>
          <p:cNvSpPr txBox="1"/>
          <p:nvPr/>
        </p:nvSpPr>
        <p:spPr>
          <a:xfrm>
            <a:off x="467544" y="2682738"/>
            <a:ext cx="7089931" cy="2862322"/>
          </a:xfrm>
          <a:prstGeom prst="rect">
            <a:avLst/>
          </a:prstGeom>
          <a:noFill/>
        </p:spPr>
        <p:txBody>
          <a:bodyPr wrap="square">
            <a:spAutoFit/>
          </a:bodyPr>
          <a:ls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73025" fontAlgn="auto">
              <a:spcBef>
                <a:spcPts val="0"/>
              </a:spcBef>
              <a:spcAft>
                <a:spcPts val="0"/>
              </a:spcAft>
              <a:buFont typeface="Wingdings" pitchFamily="2" charset="2"/>
              <a:buChar char="q"/>
              <a:defRPr/>
            </a:pPr>
            <a:r>
              <a:rPr lang="fr-FR" sz="2000" i="1">
                <a:latin typeface="Comic Sans MS" panose="030F0702030302020204" pitchFamily="66" charset="0"/>
              </a:rPr>
              <a:t> Appréhender l’outil tableur Excel</a:t>
            </a:r>
            <a:endParaRPr lang="fr-FR" sz="2000" b="1" i="1" u="sng">
              <a:latin typeface="Comic Sans MS" panose="030F0702030302020204" pitchFamily="66" charset="0"/>
            </a:endParaRPr>
          </a:p>
          <a:p>
            <a:pPr marL="73025" fontAlgn="auto">
              <a:spcBef>
                <a:spcPts val="0"/>
              </a:spcBef>
              <a:spcAft>
                <a:spcPts val="0"/>
              </a:spcAft>
              <a:defRPr/>
            </a:pP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Utiliser les fonctions logicielles</a:t>
            </a:r>
          </a:p>
          <a:p>
            <a:pPr marL="73025" fontAlgn="auto">
              <a:spcBef>
                <a:spcPts val="0"/>
              </a:spcBef>
              <a:spcAft>
                <a:spcPts val="0"/>
              </a:spcAft>
              <a:defRPr/>
            </a:pP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Décrypter un algorithme simple</a:t>
            </a: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endParaRPr lang="fr-FR" sz="2000">
              <a:latin typeface="Comic Sans MS"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Répondre à un cahier des charges</a:t>
            </a:r>
          </a:p>
          <a:p>
            <a:pPr marL="73025" fontAlgn="auto">
              <a:spcBef>
                <a:spcPts val="0"/>
              </a:spcBef>
              <a:spcAft>
                <a:spcPts val="0"/>
              </a:spcAft>
              <a:buFont typeface="Wingdings" pitchFamily="2" charset="2"/>
              <a:buChar char="q"/>
              <a:defRPr/>
            </a:pPr>
            <a:endParaRPr lang="fr-FR" sz="2000" i="1">
              <a:latin typeface="Comic Sans MS"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Créer un tableau de bord</a:t>
            </a:r>
          </a:p>
        </p:txBody>
      </p:sp>
      <p:sp>
        <p:nvSpPr>
          <p:cNvPr id="3" name="ZoneTexte 2"/>
          <p:cNvSpPr txBox="1"/>
          <p:nvPr/>
        </p:nvSpPr>
        <p:spPr>
          <a:xfrm>
            <a:off x="539552" y="1681576"/>
            <a:ext cx="1874231" cy="461665"/>
          </a:xfrm>
          <a:prstGeom prst="rect">
            <a:avLst/>
          </a:prstGeom>
          <a:noFill/>
        </p:spPr>
        <p:txBody>
          <a:bodyPr wrap="none" rtlCol="0">
            <a:spAutoFit/>
          </a:bodyPr>
          <a:lstStyle/>
          <a:p>
            <a:r>
              <a:rPr lang="fr-FR" sz="2400" b="1">
                <a:latin typeface="Comic Sans MS" panose="030F0702030302020204" pitchFamily="66" charset="0"/>
              </a:rPr>
              <a:t>Séquence 1</a:t>
            </a: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Tree>
    <p:extLst>
      <p:ext uri="{BB962C8B-B14F-4D97-AF65-F5344CB8AC3E}">
        <p14:creationId xmlns:p14="http://schemas.microsoft.com/office/powerpoint/2010/main" val="29896541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Objectifs du module</a:t>
            </a:r>
            <a:endParaRPr lang="fr-FR" sz="4800">
              <a:latin typeface="Comic Sans MS" panose="030F0702030302020204" pitchFamily="66" charset="0"/>
            </a:endParaRPr>
          </a:p>
        </p:txBody>
      </p:sp>
      <p:sp>
        <p:nvSpPr>
          <p:cNvPr id="10" name="ZoneTexte 2"/>
          <p:cNvSpPr txBox="1"/>
          <p:nvPr/>
        </p:nvSpPr>
        <p:spPr>
          <a:xfrm>
            <a:off x="539552" y="2594504"/>
            <a:ext cx="7089931" cy="1631216"/>
          </a:xfrm>
          <a:prstGeom prst="rect">
            <a:avLst/>
          </a:prstGeom>
          <a:noFill/>
        </p:spPr>
        <p:txBody>
          <a:bodyPr wrap="square">
            <a:spAutoFit/>
          </a:bodyPr>
          <a:ls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73025" fontAlgn="auto">
              <a:spcBef>
                <a:spcPts val="0"/>
              </a:spcBef>
              <a:spcAft>
                <a:spcPts val="0"/>
              </a:spcAft>
              <a:buFont typeface="Wingdings" pitchFamily="2" charset="2"/>
              <a:buChar char="q"/>
              <a:defRPr/>
            </a:pPr>
            <a:r>
              <a:rPr lang="fr-FR" sz="2000" i="1">
                <a:latin typeface="Comic Sans MS" panose="030F0702030302020204" pitchFamily="66" charset="0"/>
              </a:rPr>
              <a:t> Comprendre les principes de l’</a:t>
            </a:r>
            <a:r>
              <a:rPr lang="fr-FR" sz="2000" i="1" err="1">
                <a:latin typeface="Comic Sans MS" panose="030F0702030302020204" pitchFamily="66" charset="0"/>
              </a:rPr>
              <a:t>algorithmie</a:t>
            </a: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endParaRPr lang="fr-FR" sz="2000" b="1" i="1" u="sng">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La structure séquentielle</a:t>
            </a:r>
          </a:p>
          <a:p>
            <a:pPr marL="73025" fontAlgn="auto">
              <a:spcBef>
                <a:spcPts val="0"/>
              </a:spcBef>
              <a:spcAft>
                <a:spcPts val="0"/>
              </a:spcAft>
              <a:defRPr/>
            </a:pPr>
            <a:endParaRPr lang="fr-FR" sz="2000" b="1" i="1" u="sng">
              <a:latin typeface="Comic Sans MS" pitchFamily="66" charset="0"/>
            </a:endParaRPr>
          </a:p>
          <a:p>
            <a:pPr marL="73025" fontAlgn="auto">
              <a:spcBef>
                <a:spcPts val="0"/>
              </a:spcBef>
              <a:spcAft>
                <a:spcPts val="0"/>
              </a:spcAft>
              <a:buFont typeface="Wingdings" pitchFamily="2" charset="2"/>
              <a:buChar char="q"/>
              <a:defRPr/>
            </a:pPr>
            <a:r>
              <a:rPr lang="fr-FR" sz="2000" i="1">
                <a:latin typeface="Comic Sans MS" pitchFamily="66" charset="0"/>
              </a:rPr>
              <a:t>  Construire un algorithme complexe</a:t>
            </a:r>
          </a:p>
        </p:txBody>
      </p:sp>
      <p:sp>
        <p:nvSpPr>
          <p:cNvPr id="3" name="ZoneTexte 2"/>
          <p:cNvSpPr txBox="1"/>
          <p:nvPr/>
        </p:nvSpPr>
        <p:spPr>
          <a:xfrm>
            <a:off x="539552" y="1681576"/>
            <a:ext cx="4067139" cy="461665"/>
          </a:xfrm>
          <a:prstGeom prst="rect">
            <a:avLst/>
          </a:prstGeom>
          <a:noFill/>
        </p:spPr>
        <p:txBody>
          <a:bodyPr wrap="none" rtlCol="0">
            <a:spAutoFit/>
          </a:bodyPr>
          <a:lstStyle/>
          <a:p>
            <a:r>
              <a:rPr lang="fr-FR" sz="2400" b="1">
                <a:latin typeface="Comic Sans MS" panose="030F0702030302020204" pitchFamily="66" charset="0"/>
              </a:rPr>
              <a:t>Séquence 2 – e-formation</a:t>
            </a: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Tree>
    <p:extLst>
      <p:ext uri="{BB962C8B-B14F-4D97-AF65-F5344CB8AC3E}">
        <p14:creationId xmlns:p14="http://schemas.microsoft.com/office/powerpoint/2010/main" val="9277631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Objectifs du module</a:t>
            </a:r>
            <a:endParaRPr lang="fr-FR" sz="4800">
              <a:latin typeface="Comic Sans MS" panose="030F0702030302020204" pitchFamily="66" charset="0"/>
            </a:endParaRPr>
          </a:p>
        </p:txBody>
      </p:sp>
      <p:sp>
        <p:nvSpPr>
          <p:cNvPr id="10" name="ZoneTexte 2"/>
          <p:cNvSpPr txBox="1"/>
          <p:nvPr/>
        </p:nvSpPr>
        <p:spPr>
          <a:xfrm>
            <a:off x="539552" y="2594504"/>
            <a:ext cx="7089931" cy="1631216"/>
          </a:xfrm>
          <a:prstGeom prst="rect">
            <a:avLst/>
          </a:prstGeom>
          <a:noFill/>
        </p:spPr>
        <p:txBody>
          <a:bodyPr wrap="square">
            <a:spAutoFit/>
          </a:bodyPr>
          <a:ls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73025" fontAlgn="auto">
              <a:spcBef>
                <a:spcPts val="0"/>
              </a:spcBef>
              <a:spcAft>
                <a:spcPts val="0"/>
              </a:spcAft>
              <a:buFont typeface="Wingdings" pitchFamily="2" charset="2"/>
              <a:buChar char="q"/>
              <a:defRPr/>
            </a:pPr>
            <a:r>
              <a:rPr lang="fr-FR" sz="2000" i="1">
                <a:latin typeface="Comic Sans MS" panose="030F0702030302020204" pitchFamily="66" charset="0"/>
              </a:rPr>
              <a:t> Découvrir l’environnement VBA </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Maîtriser les outils de contrôle</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Construire un algorithme sous VBA</a:t>
            </a:r>
          </a:p>
        </p:txBody>
      </p:sp>
      <p:sp>
        <p:nvSpPr>
          <p:cNvPr id="3" name="ZoneTexte 2"/>
          <p:cNvSpPr txBox="1"/>
          <p:nvPr/>
        </p:nvSpPr>
        <p:spPr>
          <a:xfrm>
            <a:off x="539552" y="1681576"/>
            <a:ext cx="1874231" cy="461665"/>
          </a:xfrm>
          <a:prstGeom prst="rect">
            <a:avLst/>
          </a:prstGeom>
          <a:noFill/>
        </p:spPr>
        <p:txBody>
          <a:bodyPr wrap="none" rtlCol="0">
            <a:spAutoFit/>
          </a:bodyPr>
          <a:lstStyle/>
          <a:p>
            <a:r>
              <a:rPr lang="fr-FR" sz="2400" b="1">
                <a:latin typeface="Comic Sans MS" panose="030F0702030302020204" pitchFamily="66" charset="0"/>
              </a:rPr>
              <a:t>Séquence 3</a:t>
            </a: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Tree>
    <p:extLst>
      <p:ext uri="{BB962C8B-B14F-4D97-AF65-F5344CB8AC3E}">
        <p14:creationId xmlns:p14="http://schemas.microsoft.com/office/powerpoint/2010/main" val="8048241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Objectifs du module</a:t>
            </a:r>
            <a:endParaRPr lang="fr-FR" sz="4800">
              <a:latin typeface="Comic Sans MS" panose="030F0702030302020204" pitchFamily="66" charset="0"/>
            </a:endParaRPr>
          </a:p>
        </p:txBody>
      </p:sp>
      <p:sp>
        <p:nvSpPr>
          <p:cNvPr id="10" name="ZoneTexte 2"/>
          <p:cNvSpPr txBox="1"/>
          <p:nvPr/>
        </p:nvSpPr>
        <p:spPr>
          <a:xfrm>
            <a:off x="539552" y="2594504"/>
            <a:ext cx="7560840" cy="2246769"/>
          </a:xfrm>
          <a:prstGeom prst="rect">
            <a:avLst/>
          </a:prstGeom>
          <a:noFill/>
        </p:spPr>
        <p:txBody>
          <a:bodyPr wrap="square">
            <a:spAutoFit/>
          </a:bodyPr>
          <a:ls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73025" fontAlgn="auto">
              <a:spcBef>
                <a:spcPts val="0"/>
              </a:spcBef>
              <a:spcAft>
                <a:spcPts val="0"/>
              </a:spcAft>
              <a:buFont typeface="Wingdings" pitchFamily="2" charset="2"/>
              <a:buChar char="q"/>
              <a:defRPr/>
            </a:pPr>
            <a:r>
              <a:rPr lang="fr-FR" sz="2000" i="1">
                <a:latin typeface="Comic Sans MS" panose="030F0702030302020204" pitchFamily="66" charset="0"/>
              </a:rPr>
              <a:t> Construction d’une calculatrice simple</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Définir une problématique professionnelle</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Elaborer un cahier des charges</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Répondre au besoin entreprise par un outil informatique</a:t>
            </a:r>
          </a:p>
        </p:txBody>
      </p:sp>
      <p:sp>
        <p:nvSpPr>
          <p:cNvPr id="3" name="ZoneTexte 2"/>
          <p:cNvSpPr txBox="1"/>
          <p:nvPr/>
        </p:nvSpPr>
        <p:spPr>
          <a:xfrm>
            <a:off x="539552" y="1681576"/>
            <a:ext cx="1874231" cy="461665"/>
          </a:xfrm>
          <a:prstGeom prst="rect">
            <a:avLst/>
          </a:prstGeom>
          <a:noFill/>
        </p:spPr>
        <p:txBody>
          <a:bodyPr wrap="none" rtlCol="0">
            <a:spAutoFit/>
          </a:bodyPr>
          <a:lstStyle/>
          <a:p>
            <a:r>
              <a:rPr lang="fr-FR" sz="2400" b="1">
                <a:latin typeface="Comic Sans MS" panose="030F0702030302020204" pitchFamily="66" charset="0"/>
              </a:rPr>
              <a:t>Séquence 4</a:t>
            </a: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Tree>
    <p:extLst>
      <p:ext uri="{BB962C8B-B14F-4D97-AF65-F5344CB8AC3E}">
        <p14:creationId xmlns:p14="http://schemas.microsoft.com/office/powerpoint/2010/main" val="28673801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Attentes de la séquence 1</a:t>
            </a:r>
            <a:endParaRPr lang="fr-FR" sz="4800">
              <a:latin typeface="Comic Sans MS" panose="030F0702030302020204" pitchFamily="66" charset="0"/>
            </a:endParaRPr>
          </a:p>
        </p:txBody>
      </p:sp>
      <p:sp>
        <p:nvSpPr>
          <p:cNvPr id="10" name="ZoneTexte 2"/>
          <p:cNvSpPr txBox="1"/>
          <p:nvPr/>
        </p:nvSpPr>
        <p:spPr>
          <a:xfrm>
            <a:off x="467544" y="1679149"/>
            <a:ext cx="7560840" cy="2862322"/>
          </a:xfrm>
          <a:prstGeom prst="rect">
            <a:avLst/>
          </a:prstGeom>
          <a:noFill/>
        </p:spPr>
        <p:txBody>
          <a:bodyPr wrap="square">
            <a:spAutoFit/>
          </a:bodyPr>
          <a:ls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73025" fontAlgn="auto">
              <a:spcBef>
                <a:spcPts val="0"/>
              </a:spcBef>
              <a:spcAft>
                <a:spcPts val="0"/>
              </a:spcAft>
              <a:buFont typeface="Wingdings" pitchFamily="2" charset="2"/>
              <a:buChar char="q"/>
              <a:defRPr/>
            </a:pPr>
            <a:r>
              <a:rPr lang="fr-FR" sz="2000" i="1">
                <a:latin typeface="Comic Sans MS" panose="030F0702030302020204" pitchFamily="66" charset="0"/>
              </a:rPr>
              <a:t> Présentation de l’interface Excel</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Les fonctions</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Les graphiques</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L’enregistrement de macro</a:t>
            </a:r>
          </a:p>
          <a:p>
            <a:pPr marL="73025" fontAlgn="auto">
              <a:spcBef>
                <a:spcPts val="0"/>
              </a:spcBef>
              <a:spcAft>
                <a:spcPts val="0"/>
              </a:spcAft>
              <a:buFont typeface="Wingdings" pitchFamily="2" charset="2"/>
              <a:buChar char="q"/>
              <a:defRPr/>
            </a:pPr>
            <a:endParaRPr lang="fr-FR" sz="20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2000" i="1">
                <a:latin typeface="Comic Sans MS" panose="030F0702030302020204" pitchFamily="66" charset="0"/>
              </a:rPr>
              <a:t> Application : Création d’un tableau de bord / </a:t>
            </a:r>
            <a:r>
              <a:rPr lang="fr-FR" sz="2000" i="1">
                <a:latin typeface="Comic Sans MS" panose="030F0702030302020204" pitchFamily="66" charset="0"/>
                <a:hlinkClick r:id="rId4" action="ppaction://hlinkfile"/>
              </a:rPr>
              <a:t>Facturier</a:t>
            </a:r>
            <a:endParaRPr lang="fr-FR" sz="2000" i="1">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Tree>
    <p:extLst>
      <p:ext uri="{BB962C8B-B14F-4D97-AF65-F5344CB8AC3E}">
        <p14:creationId xmlns:p14="http://schemas.microsoft.com/office/powerpoint/2010/main" val="135139806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Présentation de l’interface</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p:nvPr/>
        </p:nvSpPr>
        <p:spPr>
          <a:xfrm>
            <a:off x="587374" y="1628800"/>
            <a:ext cx="7945065" cy="1985159"/>
          </a:xfrm>
          <a:prstGeom prst="rect">
            <a:avLst/>
          </a:prstGeom>
        </p:spPr>
        <p:txBody>
          <a:bodyPr wrap="square">
            <a:spAutoFit/>
          </a:bodyPr>
          <a:lstStyle/>
          <a:p>
            <a:pPr marL="63500" algn="just">
              <a:spcBef>
                <a:spcPts val="385"/>
              </a:spcBef>
              <a:spcAft>
                <a:spcPts val="0"/>
              </a:spcAft>
            </a:pPr>
            <a:r>
              <a:rPr lang="fr-FR" sz="2000" b="1">
                <a:latin typeface="Arial" panose="020B0604020202020204" pitchFamily="34" charset="0"/>
                <a:ea typeface="Arial" panose="020B0604020202020204" pitchFamily="34" charset="0"/>
              </a:rPr>
              <a:t>Notion de classeur</a:t>
            </a:r>
          </a:p>
          <a:p>
            <a:pPr marL="63500" algn="just">
              <a:spcBef>
                <a:spcPts val="605"/>
              </a:spcBef>
              <a:spcAft>
                <a:spcPts val="0"/>
              </a:spcAft>
            </a:pPr>
            <a:r>
              <a:rPr lang="fr-FR" sz="1400">
                <a:latin typeface="Arial" panose="020B0604020202020204" pitchFamily="34" charset="0"/>
                <a:ea typeface="Arial" panose="020B0604020202020204" pitchFamily="34" charset="0"/>
              </a:rPr>
              <a:t>Un même fichier Excel peut comprendre </a:t>
            </a:r>
            <a:r>
              <a:rPr lang="fr-FR" sz="1400" u="sng">
                <a:latin typeface="Arial" panose="020B0604020202020204" pitchFamily="34" charset="0"/>
                <a:ea typeface="Arial" panose="020B0604020202020204" pitchFamily="34" charset="0"/>
              </a:rPr>
              <a:t>plusieurs feuilles de calcul </a:t>
            </a:r>
            <a:r>
              <a:rPr lang="fr-FR" sz="1400">
                <a:latin typeface="Arial" panose="020B0604020202020204" pitchFamily="34" charset="0"/>
                <a:ea typeface="Arial" panose="020B0604020202020204" pitchFamily="34" charset="0"/>
              </a:rPr>
              <a:t>réunies dans un même « classeur ». Les contrôles permettant de gérer les feuilles sont regroupés en bas à gauche. Un bouton permet de créer une nouvelle feuille. Les feuilles (nommées Feuil1, Feuil2, Feuil3, etc. par défaut) peuvent être renommées (clic secondaire). Les feuilles sont accessibles au moyen d’un onglet. On peut réorganiser les feuilles en faisant glisser les onglets. Lorsqu’un classeur comprend un grand nombre de feuilles, on peut faire défiler les onglets au moyen des « boutons de magnétoscope ».</a:t>
            </a:r>
          </a:p>
        </p:txBody>
      </p:sp>
      <p:sp>
        <p:nvSpPr>
          <p:cNvPr id="8" name="Rectangle 18"/>
          <p:cNvSpPr>
            <a:spLocks noChangeArrowheads="1"/>
          </p:cNvSpPr>
          <p:nvPr/>
        </p:nvSpPr>
        <p:spPr bwMode="auto">
          <a:xfrm>
            <a:off x="587374" y="3933056"/>
            <a:ext cx="7560840" cy="11695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hangingPunct="0"/>
            <a:r>
              <a:rPr lang="fr-FR" altLang="fr-FR" sz="2000" b="1">
                <a:latin typeface="Arial" panose="020B0604020202020204" pitchFamily="34" charset="0"/>
                <a:ea typeface="Arial" panose="020B0604020202020204" pitchFamily="34" charset="0"/>
              </a:rPr>
              <a:t>Le « ruban »</a:t>
            </a:r>
            <a:endParaRPr lang="en-US" altLang="fr-FR" sz="2000" b="1">
              <a:latin typeface="Arial" panose="020B0604020202020204" pitchFamily="34" charset="0"/>
              <a:ea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br>
              <a:rPr kumimoji="0" lang="en-US" altLang="fr-FR" sz="800" b="0" i="0" u="none" strike="noStrike" cap="none" normalizeH="0" baseline="0">
                <a:ln>
                  <a:noFill/>
                </a:ln>
                <a:solidFill>
                  <a:schemeClr val="tx1"/>
                </a:solidFill>
                <a:effectLst/>
                <a:latin typeface="Arial" panose="020B0604020202020204" pitchFamily="34" charset="0"/>
                <a:ea typeface="Arial" panose="020B0604020202020204" pitchFamily="34" charset="0"/>
              </a:rPr>
            </a:br>
            <a:r>
              <a:rPr kumimoji="0" lang="fr-FR" altLang="fr-FR" sz="1400" b="0" i="0" u="none" strike="noStrike" cap="none" normalizeH="0" baseline="0">
                <a:ln>
                  <a:noFill/>
                </a:ln>
                <a:solidFill>
                  <a:schemeClr val="tx1"/>
                </a:solidFill>
                <a:effectLst/>
                <a:latin typeface="Arial" panose="020B0604020202020204" pitchFamily="34" charset="0"/>
                <a:ea typeface="Arial" panose="020B0604020202020204" pitchFamily="34" charset="0"/>
              </a:rPr>
              <a:t>Depuis Office 2007, un « ruban » remplace les barres d’outils et les menus ; les fonctions les plus utiles sont regroupées dans des rubans (Accueil, Insertion, Mise en</a:t>
            </a:r>
            <a:r>
              <a:rPr kumimoji="0" lang="fr-FR" altLang="fr-FR" sz="1400" b="0" i="0" u="none" strike="noStrike" cap="none" normalizeH="0">
                <a:ln>
                  <a:noFill/>
                </a:ln>
                <a:solidFill>
                  <a:schemeClr val="tx1"/>
                </a:solidFill>
                <a:effectLst/>
                <a:latin typeface="Arial" panose="020B0604020202020204" pitchFamily="34" charset="0"/>
                <a:ea typeface="Arial" panose="020B0604020202020204" pitchFamily="34" charset="0"/>
              </a:rPr>
              <a:t> </a:t>
            </a:r>
            <a:r>
              <a:rPr kumimoji="0" lang="fr-FR" altLang="fr-FR" sz="1400" b="0" i="0" u="none" strike="noStrike" cap="none" normalizeH="0" baseline="0">
                <a:ln>
                  <a:noFill/>
                </a:ln>
                <a:solidFill>
                  <a:schemeClr val="tx1"/>
                </a:solidFill>
                <a:effectLst/>
                <a:latin typeface="Arial" panose="020B0604020202020204" pitchFamily="34" charset="0"/>
                <a:ea typeface="Arial" panose="020B0604020202020204" pitchFamily="34" charset="0"/>
              </a:rPr>
              <a:t>page, Formules, Données, Révision, Affichage et Compléments).</a:t>
            </a:r>
          </a:p>
        </p:txBody>
      </p:sp>
    </p:spTree>
    <p:extLst>
      <p:ext uri="{BB962C8B-B14F-4D97-AF65-F5344CB8AC3E}">
        <p14:creationId xmlns:p14="http://schemas.microsoft.com/office/powerpoint/2010/main" val="301709161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Présentation de l’interface</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pic>
        <p:nvPicPr>
          <p:cNvPr id="25" name="image3.jpeg"/>
          <p:cNvPicPr/>
          <p:nvPr/>
        </p:nvPicPr>
        <p:blipFill>
          <a:blip r:embed="rId4" cstate="print"/>
          <a:stretch>
            <a:fillRect/>
          </a:stretch>
        </p:blipFill>
        <p:spPr>
          <a:xfrm>
            <a:off x="820124" y="1891082"/>
            <a:ext cx="7729041" cy="593485"/>
          </a:xfrm>
          <a:prstGeom prst="rect">
            <a:avLst/>
          </a:prstGeom>
        </p:spPr>
      </p:pic>
      <p:pic>
        <p:nvPicPr>
          <p:cNvPr id="8" name="image4.jpeg"/>
          <p:cNvPicPr/>
          <p:nvPr/>
        </p:nvPicPr>
        <p:blipFill>
          <a:blip r:embed="rId5" cstate="print"/>
          <a:stretch>
            <a:fillRect/>
          </a:stretch>
        </p:blipFill>
        <p:spPr>
          <a:xfrm>
            <a:off x="820124" y="2476916"/>
            <a:ext cx="7729041" cy="576064"/>
          </a:xfrm>
          <a:prstGeom prst="rect">
            <a:avLst/>
          </a:prstGeom>
        </p:spPr>
      </p:pic>
      <p:pic>
        <p:nvPicPr>
          <p:cNvPr id="9" name="image5.jpeg"/>
          <p:cNvPicPr/>
          <p:nvPr/>
        </p:nvPicPr>
        <p:blipFill>
          <a:blip r:embed="rId6" cstate="print"/>
          <a:stretch>
            <a:fillRect/>
          </a:stretch>
        </p:blipFill>
        <p:spPr>
          <a:xfrm>
            <a:off x="820124" y="3060214"/>
            <a:ext cx="7730946" cy="562689"/>
          </a:xfrm>
          <a:prstGeom prst="rect">
            <a:avLst/>
          </a:prstGeom>
        </p:spPr>
      </p:pic>
      <p:pic>
        <p:nvPicPr>
          <p:cNvPr id="10" name="image6.jpeg"/>
          <p:cNvPicPr/>
          <p:nvPr/>
        </p:nvPicPr>
        <p:blipFill>
          <a:blip r:embed="rId7" cstate="print"/>
          <a:stretch>
            <a:fillRect/>
          </a:stretch>
        </p:blipFill>
        <p:spPr>
          <a:xfrm>
            <a:off x="820123" y="3630137"/>
            <a:ext cx="7729041" cy="543386"/>
          </a:xfrm>
          <a:prstGeom prst="rect">
            <a:avLst/>
          </a:prstGeom>
        </p:spPr>
      </p:pic>
      <p:pic>
        <p:nvPicPr>
          <p:cNvPr id="11" name="image7.jpeg"/>
          <p:cNvPicPr/>
          <p:nvPr/>
        </p:nvPicPr>
        <p:blipFill>
          <a:blip r:embed="rId8" cstate="print"/>
          <a:stretch>
            <a:fillRect/>
          </a:stretch>
        </p:blipFill>
        <p:spPr>
          <a:xfrm>
            <a:off x="820123" y="4180757"/>
            <a:ext cx="7729041" cy="588217"/>
          </a:xfrm>
          <a:prstGeom prst="rect">
            <a:avLst/>
          </a:prstGeom>
        </p:spPr>
      </p:pic>
      <p:pic>
        <p:nvPicPr>
          <p:cNvPr id="12" name="image8.jpeg"/>
          <p:cNvPicPr/>
          <p:nvPr/>
        </p:nvPicPr>
        <p:blipFill>
          <a:blip r:embed="rId9" cstate="print"/>
          <a:stretch>
            <a:fillRect/>
          </a:stretch>
        </p:blipFill>
        <p:spPr>
          <a:xfrm>
            <a:off x="820123" y="4768473"/>
            <a:ext cx="7729041" cy="535099"/>
          </a:xfrm>
          <a:prstGeom prst="rect">
            <a:avLst/>
          </a:prstGeom>
        </p:spPr>
      </p:pic>
      <p:pic>
        <p:nvPicPr>
          <p:cNvPr id="13" name="image9.jpeg"/>
          <p:cNvPicPr/>
          <p:nvPr/>
        </p:nvPicPr>
        <p:blipFill>
          <a:blip r:embed="rId10" cstate="print"/>
          <a:stretch>
            <a:fillRect/>
          </a:stretch>
        </p:blipFill>
        <p:spPr>
          <a:xfrm>
            <a:off x="820122" y="5305647"/>
            <a:ext cx="7729041" cy="504991"/>
          </a:xfrm>
          <a:prstGeom prst="rect">
            <a:avLst/>
          </a:prstGeom>
        </p:spPr>
      </p:pic>
      <p:sp>
        <p:nvSpPr>
          <p:cNvPr id="3" name="ZoneTexte 2"/>
          <p:cNvSpPr txBox="1"/>
          <p:nvPr/>
        </p:nvSpPr>
        <p:spPr>
          <a:xfrm>
            <a:off x="7178441" y="5971688"/>
            <a:ext cx="1468672" cy="261610"/>
          </a:xfrm>
          <a:prstGeom prst="rect">
            <a:avLst/>
          </a:prstGeom>
          <a:noFill/>
        </p:spPr>
        <p:txBody>
          <a:bodyPr wrap="none" rtlCol="0">
            <a:spAutoFit/>
          </a:bodyPr>
          <a:lstStyle/>
          <a:p>
            <a:r>
              <a:rPr lang="fr-FR" sz="1100"/>
              <a:t>Interface Excel 2010</a:t>
            </a:r>
          </a:p>
        </p:txBody>
      </p:sp>
    </p:spTree>
    <p:extLst>
      <p:ext uri="{BB962C8B-B14F-4D97-AF65-F5344CB8AC3E}">
        <p14:creationId xmlns:p14="http://schemas.microsoft.com/office/powerpoint/2010/main" val="22366613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Présentation de l’interface</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6" name="Rectangle 5"/>
          <p:cNvSpPr>
            <a:spLocks noChangeArrowheads="1"/>
          </p:cNvSpPr>
          <p:nvPr/>
        </p:nvSpPr>
        <p:spPr bwMode="auto">
          <a:xfrm>
            <a:off x="487021" y="1554434"/>
            <a:ext cx="8138388"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hangingPunct="0"/>
            <a:r>
              <a:rPr lang="fr-FR" altLang="fr-FR" sz="1600" b="1">
                <a:latin typeface="Arial" panose="020B0604020202020204" pitchFamily="34" charset="0"/>
                <a:ea typeface="Arial" panose="020B0604020202020204" pitchFamily="34" charset="0"/>
              </a:rPr>
              <a:t>Le formatage des cellules</a:t>
            </a:r>
            <a:endParaRPr lang="en-US" altLang="fr-FR" sz="1600" b="1">
              <a:latin typeface="Arial" panose="020B0604020202020204" pitchFamily="34" charset="0"/>
              <a:ea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br>
              <a:rPr kumimoji="0" lang="en-US" altLang="fr-FR" sz="600" b="0" i="0" u="none" strike="noStrike" cap="none" normalizeH="0" baseline="0">
                <a:ln>
                  <a:noFill/>
                </a:ln>
                <a:solidFill>
                  <a:schemeClr val="tx1"/>
                </a:solidFill>
                <a:effectLst/>
                <a:latin typeface="Arial" panose="020B0604020202020204" pitchFamily="34" charset="0"/>
                <a:ea typeface="Arial" panose="020B0604020202020204" pitchFamily="34" charset="0"/>
              </a:rPr>
            </a:br>
            <a:r>
              <a:rPr kumimoji="0" lang="fr-FR" altLang="fr-FR" sz="1100" b="0" i="0" u="none" strike="noStrike" cap="none" normalizeH="0" baseline="0">
                <a:ln>
                  <a:noFill/>
                </a:ln>
                <a:solidFill>
                  <a:schemeClr val="tx1"/>
                </a:solidFill>
                <a:effectLst/>
                <a:latin typeface="Arial" panose="020B0604020202020204" pitchFamily="34" charset="0"/>
                <a:ea typeface="Arial" panose="020B0604020202020204" pitchFamily="34" charset="0"/>
              </a:rPr>
              <a:t>Cette boite de dialogue donne accès à toutes les options de formatage des cellules (formats de nombres, alignement du contenu, polices de caractères, bordures, remplissage) ainsi qu’aux options de protection des cellules.</a:t>
            </a:r>
          </a:p>
        </p:txBody>
      </p:sp>
      <p:grpSp>
        <p:nvGrpSpPr>
          <p:cNvPr id="14" name="Group 6"/>
          <p:cNvGrpSpPr>
            <a:grpSpLocks/>
          </p:cNvGrpSpPr>
          <p:nvPr/>
        </p:nvGrpSpPr>
        <p:grpSpPr bwMode="auto">
          <a:xfrm>
            <a:off x="827584" y="2614408"/>
            <a:ext cx="7175279" cy="2888093"/>
            <a:chOff x="1271" y="945"/>
            <a:chExt cx="9153" cy="3457"/>
          </a:xfrm>
        </p:grpSpPr>
        <p:pic>
          <p:nvPicPr>
            <p:cNvPr id="307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1" y="945"/>
              <a:ext cx="4101" cy="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3" y="945"/>
              <a:ext cx="4101" cy="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1245099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Présentation de l’interface</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4"/>
          <p:cNvSpPr>
            <a:spLocks noChangeArrowheads="1"/>
          </p:cNvSpPr>
          <p:nvPr/>
        </p:nvSpPr>
        <p:spPr bwMode="auto">
          <a:xfrm>
            <a:off x="971600" y="382133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grpSp>
        <p:nvGrpSpPr>
          <p:cNvPr id="5" name="Group 1"/>
          <p:cNvGrpSpPr>
            <a:grpSpLocks/>
          </p:cNvGrpSpPr>
          <p:nvPr/>
        </p:nvGrpSpPr>
        <p:grpSpPr bwMode="auto">
          <a:xfrm>
            <a:off x="1291425" y="1292943"/>
            <a:ext cx="6761426" cy="2469075"/>
            <a:chOff x="-590" y="-142"/>
            <a:chExt cx="9545" cy="3457"/>
          </a:xfrm>
        </p:grpSpPr>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0" y="-142"/>
              <a:ext cx="4101" cy="3457"/>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54" y="-142"/>
              <a:ext cx="4101" cy="345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5"/>
          <p:cNvGrpSpPr>
            <a:grpSpLocks/>
          </p:cNvGrpSpPr>
          <p:nvPr/>
        </p:nvGrpSpPr>
        <p:grpSpPr bwMode="auto">
          <a:xfrm>
            <a:off x="1291425" y="3919339"/>
            <a:ext cx="6761536" cy="2507464"/>
            <a:chOff x="1440" y="110"/>
            <a:chExt cx="9544" cy="3456"/>
          </a:xfrm>
        </p:grpSpPr>
        <p:pic>
          <p:nvPicPr>
            <p:cNvPr id="5126"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0" y="110"/>
              <a:ext cx="4101" cy="3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83" y="110"/>
              <a:ext cx="4101" cy="3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2173387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8" name="Rectangle 1"/>
          <p:cNvSpPr>
            <a:spLocks noChangeArrowheads="1"/>
          </p:cNvSpPr>
          <p:nvPr/>
        </p:nvSpPr>
        <p:spPr bwMode="auto">
          <a:xfrm>
            <a:off x="971600" y="1712981"/>
            <a:ext cx="5730071" cy="34470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76176" tIns="152352" rIns="91440" bIns="0" numCol="1" anchor="ctr" anchorCtr="0" compatLnSpc="1">
            <a:prstTxWarp prst="textNoShape">
              <a:avLst/>
            </a:prstTxWarp>
            <a:spAutoFit/>
          </a:bodyPr>
          <a:lstStyle>
            <a:lvl1pPr eaLnBrk="0" hangingPunct="0">
              <a:tabLst>
                <a:tab pos="2895600" algn="l"/>
              </a:tabLst>
              <a:defRPr>
                <a:solidFill>
                  <a:schemeClr val="tx1"/>
                </a:solidFill>
                <a:latin typeface="Arial" panose="020B0604020202020204" pitchFamily="34" charset="0"/>
              </a:defRPr>
            </a:lvl1pPr>
            <a:lvl2pPr eaLnBrk="0" hangingPunct="0">
              <a:tabLst>
                <a:tab pos="2895600" algn="l"/>
              </a:tabLst>
              <a:defRPr>
                <a:solidFill>
                  <a:schemeClr val="tx1"/>
                </a:solidFill>
                <a:latin typeface="Arial" panose="020B0604020202020204" pitchFamily="34" charset="0"/>
              </a:defRPr>
            </a:lvl2pPr>
            <a:lvl3pPr eaLnBrk="0" hangingPunct="0">
              <a:tabLst>
                <a:tab pos="2895600" algn="l"/>
              </a:tabLst>
              <a:defRPr>
                <a:solidFill>
                  <a:schemeClr val="tx1"/>
                </a:solidFill>
                <a:latin typeface="Arial" panose="020B0604020202020204" pitchFamily="34" charset="0"/>
              </a:defRPr>
            </a:lvl3pPr>
            <a:lvl4pPr eaLnBrk="0" hangingPunct="0">
              <a:tabLst>
                <a:tab pos="2895600" algn="l"/>
              </a:tabLst>
              <a:defRPr>
                <a:solidFill>
                  <a:schemeClr val="tx1"/>
                </a:solidFill>
                <a:latin typeface="Arial" panose="020B0604020202020204" pitchFamily="34" charset="0"/>
              </a:defRPr>
            </a:lvl4pPr>
            <a:lvl5pPr eaLnBrk="0" hangingPunct="0">
              <a:tabLst>
                <a:tab pos="2895600" algn="l"/>
              </a:tabLst>
              <a:defRPr>
                <a:solidFill>
                  <a:schemeClr val="tx1"/>
                </a:solidFill>
                <a:latin typeface="Arial" panose="020B0604020202020204" pitchFamily="34" charset="0"/>
              </a:defRPr>
            </a:lvl5pPr>
            <a:lvl6pPr eaLnBrk="0" fontAlgn="base" hangingPunct="0">
              <a:spcBef>
                <a:spcPct val="0"/>
              </a:spcBef>
              <a:spcAft>
                <a:spcPct val="0"/>
              </a:spcAft>
              <a:tabLst>
                <a:tab pos="2895600" algn="l"/>
              </a:tabLst>
              <a:defRPr>
                <a:solidFill>
                  <a:schemeClr val="tx1"/>
                </a:solidFill>
                <a:latin typeface="Arial" panose="020B0604020202020204" pitchFamily="34" charset="0"/>
              </a:defRPr>
            </a:lvl6pPr>
            <a:lvl7pPr eaLnBrk="0" fontAlgn="base" hangingPunct="0">
              <a:spcBef>
                <a:spcPct val="0"/>
              </a:spcBef>
              <a:spcAft>
                <a:spcPct val="0"/>
              </a:spcAft>
              <a:tabLst>
                <a:tab pos="2895600" algn="l"/>
              </a:tabLst>
              <a:defRPr>
                <a:solidFill>
                  <a:schemeClr val="tx1"/>
                </a:solidFill>
                <a:latin typeface="Arial" panose="020B0604020202020204" pitchFamily="34" charset="0"/>
              </a:defRPr>
            </a:lvl7pPr>
            <a:lvl8pPr eaLnBrk="0" fontAlgn="base" hangingPunct="0">
              <a:spcBef>
                <a:spcPct val="0"/>
              </a:spcBef>
              <a:spcAft>
                <a:spcPct val="0"/>
              </a:spcAft>
              <a:tabLst>
                <a:tab pos="2895600" algn="l"/>
              </a:tabLst>
              <a:defRPr>
                <a:solidFill>
                  <a:schemeClr val="tx1"/>
                </a:solidFill>
                <a:latin typeface="Arial" panose="020B0604020202020204" pitchFamily="34" charset="0"/>
              </a:defRPr>
            </a:lvl8pPr>
            <a:lvl9pPr eaLnBrk="0" fontAlgn="base" hangingPunct="0">
              <a:spcBef>
                <a:spcPct val="0"/>
              </a:spcBef>
              <a:spcAft>
                <a:spcPct val="0"/>
              </a:spcAft>
              <a:tabLst>
                <a:tab pos="28956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895600" algn="l"/>
              </a:tabLst>
            </a:pPr>
            <a:r>
              <a:rPr kumimoji="0" lang="en-US"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rPr>
              <a:t>La </a:t>
            </a:r>
            <a:r>
              <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rPr>
              <a:t>fonction</a:t>
            </a:r>
            <a:r>
              <a:rPr kumimoji="0" lang="en-US"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rPr>
              <a:t> </a:t>
            </a:r>
            <a:r>
              <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rPr>
              <a:t>Arrondi </a:t>
            </a:r>
            <a:r>
              <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sym typeface="Wingdings" panose="05000000000000000000" pitchFamily="2" charset="2"/>
              </a:rPr>
              <a:t> Page 15</a:t>
            </a:r>
            <a:endPar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fr-FR" altLang="fr-FR" sz="8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r>
              <a:rPr kumimoji="0" lang="fr-FR" altLang="fr-FR" sz="800" b="0" i="0" u="none" strike="noStrike" cap="none" normalizeH="0" baseline="0">
                <a:ln>
                  <a:noFill/>
                </a:ln>
                <a:solidFill>
                  <a:schemeClr val="tx1"/>
                </a:solidFill>
                <a:effectLst/>
                <a:latin typeface="Arial" panose="020B0604020202020204" pitchFamily="34" charset="0"/>
                <a:ea typeface="Arial" panose="020B0604020202020204" pitchFamily="34" charset="0"/>
              </a:rPr>
              <a:t>Formules	 Résultat	              Appliquons un format monétaire</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On obtient : </a:t>
            </a: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1,18 + 1,06 = </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2,23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(au lieu de </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2,24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Pour arrondir les résultats à deux décimales, utiliser la fonction ARRONDI !</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en-US" altLang="fr-FR" sz="8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r>
              <a:rPr kumimoji="0" lang="fr-FR" altLang="fr-FR" sz="800" b="0" i="0" u="none" strike="noStrike" cap="none" normalizeH="0" baseline="0">
                <a:ln>
                  <a:noFill/>
                </a:ln>
                <a:solidFill>
                  <a:schemeClr val="tx1"/>
                </a:solidFill>
                <a:effectLst/>
                <a:latin typeface="Arial" panose="020B0604020202020204" pitchFamily="34" charset="0"/>
                <a:ea typeface="Arial" panose="020B0604020202020204" pitchFamily="34" charset="0"/>
              </a:rPr>
              <a:t>Formules	           Résultat</a:t>
            </a: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lang="en-US" altLang="fr-FR" sz="800"/>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en-US"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lang="en-US" altLang="fr-FR" sz="800"/>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en-US"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lang="en-US" altLang="fr-FR" sz="800"/>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en-US"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lang="en-US" altLang="fr-FR" sz="800"/>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895600" algn="l"/>
              </a:tabLst>
            </a:pPr>
            <a:r>
              <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On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obtient maintenant : </a:t>
            </a:r>
            <a:r>
              <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1,18 + 1,06 = 2,24</a:t>
            </a:r>
            <a:endParaRPr kumimoji="0" lang="en-US" altLang="fr-FR" sz="1800" b="0" i="0" u="none" strike="noStrike" cap="none" normalizeH="0" baseline="0">
              <a:ln>
                <a:noFill/>
              </a:ln>
              <a:solidFill>
                <a:schemeClr val="tx1"/>
              </a:solidFill>
              <a:effectLst/>
              <a:latin typeface="Arial" panose="020B0604020202020204" pitchFamily="34" charset="0"/>
            </a:endParaRPr>
          </a:p>
        </p:txBody>
      </p:sp>
      <p:pic>
        <p:nvPicPr>
          <p:cNvPr id="10" name="Image 9"/>
          <p:cNvPicPr>
            <a:picLocks noChangeAspect="1"/>
          </p:cNvPicPr>
          <p:nvPr/>
        </p:nvPicPr>
        <p:blipFill>
          <a:blip r:embed="rId4"/>
          <a:stretch>
            <a:fillRect/>
          </a:stretch>
        </p:blipFill>
        <p:spPr>
          <a:xfrm>
            <a:off x="1027312" y="2420746"/>
            <a:ext cx="5693296" cy="676480"/>
          </a:xfrm>
          <a:prstGeom prst="rect">
            <a:avLst/>
          </a:prstGeom>
        </p:spPr>
      </p:pic>
      <p:pic>
        <p:nvPicPr>
          <p:cNvPr id="11" name="Image 10"/>
          <p:cNvPicPr>
            <a:picLocks noChangeAspect="1"/>
          </p:cNvPicPr>
          <p:nvPr/>
        </p:nvPicPr>
        <p:blipFill>
          <a:blip r:embed="rId5"/>
          <a:stretch>
            <a:fillRect/>
          </a:stretch>
        </p:blipFill>
        <p:spPr>
          <a:xfrm>
            <a:off x="1027312" y="4079018"/>
            <a:ext cx="4836269" cy="693048"/>
          </a:xfrm>
          <a:prstGeom prst="rect">
            <a:avLst/>
          </a:prstGeom>
        </p:spPr>
      </p:pic>
    </p:spTree>
    <p:extLst>
      <p:ext uri="{BB962C8B-B14F-4D97-AF65-F5344CB8AC3E}">
        <p14:creationId xmlns:p14="http://schemas.microsoft.com/office/powerpoint/2010/main" val="220990277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18" name="Rectangle 8"/>
          <p:cNvSpPr>
            <a:spLocks noChangeArrowheads="1"/>
          </p:cNvSpPr>
          <p:nvPr/>
        </p:nvSpPr>
        <p:spPr bwMode="auto">
          <a:xfrm>
            <a:off x="827584" y="1520892"/>
            <a:ext cx="7734275" cy="973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6176" tIns="49197" rIns="91440" bIns="0" numCol="1" anchor="ctr" anchorCtr="0" compatLnSpc="1">
            <a:prstTxWarp prst="textNoShape">
              <a:avLst/>
            </a:prstTxWarp>
            <a:spAutoFit/>
          </a:bodyPr>
          <a:lstStyle>
            <a:lvl1pPr eaLnBrk="0" hangingPunct="0">
              <a:tabLst>
                <a:tab pos="639763" algn="l"/>
                <a:tab pos="876300" algn="l"/>
              </a:tabLst>
              <a:defRPr>
                <a:solidFill>
                  <a:schemeClr val="tx1"/>
                </a:solidFill>
                <a:latin typeface="Arial" panose="020B0604020202020204" pitchFamily="34" charset="0"/>
              </a:defRPr>
            </a:lvl1pPr>
            <a:lvl2pPr eaLnBrk="0" hangingPunct="0">
              <a:tabLst>
                <a:tab pos="639763" algn="l"/>
                <a:tab pos="876300" algn="l"/>
              </a:tabLst>
              <a:defRPr>
                <a:solidFill>
                  <a:schemeClr val="tx1"/>
                </a:solidFill>
                <a:latin typeface="Arial" panose="020B0604020202020204" pitchFamily="34" charset="0"/>
              </a:defRPr>
            </a:lvl2pPr>
            <a:lvl3pPr eaLnBrk="0" hangingPunct="0">
              <a:tabLst>
                <a:tab pos="639763" algn="l"/>
                <a:tab pos="876300" algn="l"/>
              </a:tabLst>
              <a:defRPr>
                <a:solidFill>
                  <a:schemeClr val="tx1"/>
                </a:solidFill>
                <a:latin typeface="Arial" panose="020B0604020202020204" pitchFamily="34" charset="0"/>
              </a:defRPr>
            </a:lvl3pPr>
            <a:lvl4pPr eaLnBrk="0" hangingPunct="0">
              <a:tabLst>
                <a:tab pos="639763" algn="l"/>
                <a:tab pos="876300" algn="l"/>
              </a:tabLst>
              <a:defRPr>
                <a:solidFill>
                  <a:schemeClr val="tx1"/>
                </a:solidFill>
                <a:latin typeface="Arial" panose="020B0604020202020204" pitchFamily="34" charset="0"/>
              </a:defRPr>
            </a:lvl4pPr>
            <a:lvl5pPr eaLnBrk="0" hangingPunct="0">
              <a:tabLst>
                <a:tab pos="639763" algn="l"/>
                <a:tab pos="876300" algn="l"/>
              </a:tabLst>
              <a:defRPr>
                <a:solidFill>
                  <a:schemeClr val="tx1"/>
                </a:solidFill>
                <a:latin typeface="Arial" panose="020B0604020202020204" pitchFamily="34" charset="0"/>
              </a:defRPr>
            </a:lvl5pPr>
            <a:lvl6pPr eaLnBrk="0" fontAlgn="base" hangingPunct="0">
              <a:spcBef>
                <a:spcPct val="0"/>
              </a:spcBef>
              <a:spcAft>
                <a:spcPct val="0"/>
              </a:spcAft>
              <a:tabLst>
                <a:tab pos="639763" algn="l"/>
                <a:tab pos="876300" algn="l"/>
              </a:tabLst>
              <a:defRPr>
                <a:solidFill>
                  <a:schemeClr val="tx1"/>
                </a:solidFill>
                <a:latin typeface="Arial" panose="020B0604020202020204" pitchFamily="34" charset="0"/>
              </a:defRPr>
            </a:lvl6pPr>
            <a:lvl7pPr eaLnBrk="0" fontAlgn="base" hangingPunct="0">
              <a:spcBef>
                <a:spcPct val="0"/>
              </a:spcBef>
              <a:spcAft>
                <a:spcPct val="0"/>
              </a:spcAft>
              <a:tabLst>
                <a:tab pos="639763" algn="l"/>
                <a:tab pos="876300" algn="l"/>
              </a:tabLst>
              <a:defRPr>
                <a:solidFill>
                  <a:schemeClr val="tx1"/>
                </a:solidFill>
                <a:latin typeface="Arial" panose="020B0604020202020204" pitchFamily="34" charset="0"/>
              </a:defRPr>
            </a:lvl7pPr>
            <a:lvl8pPr eaLnBrk="0" fontAlgn="base" hangingPunct="0">
              <a:spcBef>
                <a:spcPct val="0"/>
              </a:spcBef>
              <a:spcAft>
                <a:spcPct val="0"/>
              </a:spcAft>
              <a:tabLst>
                <a:tab pos="639763" algn="l"/>
                <a:tab pos="876300" algn="l"/>
              </a:tabLst>
              <a:defRPr>
                <a:solidFill>
                  <a:schemeClr val="tx1"/>
                </a:solidFill>
                <a:latin typeface="Arial" panose="020B0604020202020204" pitchFamily="34" charset="0"/>
              </a:defRPr>
            </a:lvl8pPr>
            <a:lvl9pPr eaLnBrk="0" fontAlgn="base" hangingPunct="0">
              <a:spcBef>
                <a:spcPct val="0"/>
              </a:spcBef>
              <a:spcAft>
                <a:spcPct val="0"/>
              </a:spcAft>
              <a:tabLst>
                <a:tab pos="639763" algn="l"/>
                <a:tab pos="8763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639763" algn="l"/>
                <a:tab pos="876300" algn="l"/>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Les fonctions Moyenne, Variance et Écart type</a:t>
            </a:r>
            <a:endPar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39763" algn="l"/>
                <a:tab pos="8763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L’</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écart type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est un indicateur de dispersion ; il exprime l’écart </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type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des valeurs d’une série par rapport à la moyenne de ces valeurs : plus il est faible, plus la population est homogène – et plus il est élevé, plus la population est hétérogène. L’</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écart type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est défini comme étant égal à la racine carrée de la </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variance</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39763" algn="l"/>
                <a:tab pos="876300" algn="l"/>
              </a:tabLst>
            </a:pPr>
            <a:endPar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639763" algn="l"/>
                <a:tab pos="876300" algn="l"/>
              </a:tabLst>
            </a:pPr>
            <a:r>
              <a:rPr kumimoji="0" lang="fr-FR" altLang="fr-FR" sz="1000" b="0" i="0" u="sng" strike="noStrike" cap="none" normalizeH="0" baseline="0">
                <a:ln>
                  <a:noFill/>
                </a:ln>
                <a:solidFill>
                  <a:schemeClr val="tx1"/>
                </a:solidFill>
                <a:effectLst/>
                <a:latin typeface="Arial" panose="020B0604020202020204" pitchFamily="34" charset="0"/>
                <a:ea typeface="Arial" panose="020B0604020202020204" pitchFamily="34" charset="0"/>
              </a:rPr>
              <a:t>Définitions</a:t>
            </a:r>
            <a:r>
              <a:rPr kumimoji="0" lang="en-US" altLang="fr-FR" sz="1000" b="0" i="0" u="sng" strike="noStrike" cap="none" normalizeH="0" baseline="0">
                <a:ln>
                  <a:noFill/>
                </a:ln>
                <a:solidFill>
                  <a:schemeClr val="tx1"/>
                </a:solidFill>
                <a:effectLst/>
                <a:latin typeface="Arial" panose="020B0604020202020204" pitchFamily="34" charset="0"/>
                <a:ea typeface="Arial" panose="020B0604020202020204" pitchFamily="34" charset="0"/>
              </a:rPr>
              <a:t> </a:t>
            </a:r>
            <a:r>
              <a:rPr kumimoji="0" lang="fr-FR" altLang="fr-FR" sz="1000" b="0" i="0" u="sng" strike="noStrike" cap="none" normalizeH="0" baseline="0">
                <a:ln>
                  <a:noFill/>
                </a:ln>
                <a:solidFill>
                  <a:schemeClr val="tx1"/>
                </a:solidFill>
                <a:effectLst/>
                <a:latin typeface="Arial" panose="020B0604020202020204" pitchFamily="34" charset="0"/>
                <a:ea typeface="Arial" panose="020B0604020202020204" pitchFamily="34" charset="0"/>
              </a:rPr>
              <a:t>mathématiques</a:t>
            </a:r>
            <a:r>
              <a:rPr kumimoji="0" lang="en-US" altLang="fr-FR" sz="1000" b="0" i="0" u="sng" strike="noStrike" cap="none" normalizeH="0" baseline="0">
                <a:ln>
                  <a:noFill/>
                </a:ln>
                <a:solidFill>
                  <a:schemeClr val="tx1"/>
                </a:solidFill>
                <a:effectLst/>
                <a:latin typeface="Arial" panose="020B0604020202020204" pitchFamily="34" charset="0"/>
                <a:ea typeface="Arial" panose="020B0604020202020204" pitchFamily="34" charset="0"/>
              </a:rPr>
              <a:t> :</a:t>
            </a:r>
            <a:endParaRPr kumimoji="0" lang="fr-FR" altLang="fr-FR" sz="600" b="0" i="0" u="sng" strike="noStrike" cap="none" normalizeH="0" baseline="0">
              <a:ln>
                <a:noFill/>
              </a:ln>
              <a:solidFill>
                <a:schemeClr val="tx1"/>
              </a:solidFill>
              <a:effectLst/>
              <a:latin typeface="Arial" panose="020B0604020202020204" pitchFamily="34" charset="0"/>
            </a:endParaRPr>
          </a:p>
        </p:txBody>
      </p:sp>
      <p:sp>
        <p:nvSpPr>
          <p:cNvPr id="19" name="Rectangle 9"/>
          <p:cNvSpPr>
            <a:spLocks noChangeArrowheads="1"/>
          </p:cNvSpPr>
          <p:nvPr/>
        </p:nvSpPr>
        <p:spPr bwMode="auto">
          <a:xfrm>
            <a:off x="3995936" y="2296326"/>
            <a:ext cx="3096344"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fr-FR" sz="1000" b="0" i="0" u="sng" strike="noStrike" cap="none" normalizeH="0" baseline="0">
                <a:ln>
                  <a:noFill/>
                </a:ln>
                <a:solidFill>
                  <a:schemeClr val="tx1"/>
                </a:solidFill>
                <a:effectLst/>
                <a:latin typeface="Arial" panose="020B0604020202020204" pitchFamily="34" charset="0"/>
                <a:ea typeface="Arial" panose="020B0604020202020204" pitchFamily="34" charset="0"/>
              </a:rPr>
              <a:t>Application :</a:t>
            </a:r>
            <a:endParaRPr kumimoji="0" lang="fr-FR" altLang="fr-FR" sz="600" b="0" i="0" u="sng" strike="noStrike" cap="none" normalizeH="0" baseline="0">
              <a:ln>
                <a:noFill/>
              </a:ln>
              <a:solidFill>
                <a:schemeClr val="tx1"/>
              </a:solidFill>
              <a:effectLst/>
              <a:latin typeface="Arial" panose="020B0604020202020204" pitchFamily="34" charset="0"/>
            </a:endParaRPr>
          </a:p>
        </p:txBody>
      </p:sp>
      <p:pic>
        <p:nvPicPr>
          <p:cNvPr id="20" name="Image 19"/>
          <p:cNvPicPr>
            <a:picLocks noChangeAspect="1"/>
          </p:cNvPicPr>
          <p:nvPr/>
        </p:nvPicPr>
        <p:blipFill>
          <a:blip r:embed="rId4"/>
          <a:stretch>
            <a:fillRect/>
          </a:stretch>
        </p:blipFill>
        <p:spPr>
          <a:xfrm>
            <a:off x="870172" y="2507595"/>
            <a:ext cx="2757115" cy="755797"/>
          </a:xfrm>
          <a:prstGeom prst="rect">
            <a:avLst/>
          </a:prstGeom>
        </p:spPr>
      </p:pic>
      <p:pic>
        <p:nvPicPr>
          <p:cNvPr id="21" name="Image 20"/>
          <p:cNvPicPr>
            <a:picLocks noChangeAspect="1"/>
          </p:cNvPicPr>
          <p:nvPr/>
        </p:nvPicPr>
        <p:blipFill>
          <a:blip r:embed="rId5"/>
          <a:stretch>
            <a:fillRect/>
          </a:stretch>
        </p:blipFill>
        <p:spPr>
          <a:xfrm>
            <a:off x="4067944" y="2536898"/>
            <a:ext cx="4435153" cy="1416785"/>
          </a:xfrm>
          <a:prstGeom prst="rect">
            <a:avLst/>
          </a:prstGeom>
        </p:spPr>
      </p:pic>
      <p:pic>
        <p:nvPicPr>
          <p:cNvPr id="22" name="Image 21"/>
          <p:cNvPicPr>
            <a:picLocks noChangeAspect="1"/>
          </p:cNvPicPr>
          <p:nvPr/>
        </p:nvPicPr>
        <p:blipFill>
          <a:blip r:embed="rId6"/>
          <a:stretch>
            <a:fillRect/>
          </a:stretch>
        </p:blipFill>
        <p:spPr>
          <a:xfrm>
            <a:off x="808972" y="4840736"/>
            <a:ext cx="3459644" cy="667412"/>
          </a:xfrm>
          <a:prstGeom prst="rect">
            <a:avLst/>
          </a:prstGeom>
        </p:spPr>
      </p:pic>
      <p:sp>
        <p:nvSpPr>
          <p:cNvPr id="23" name="ZoneTexte 22"/>
          <p:cNvSpPr txBox="1"/>
          <p:nvPr/>
        </p:nvSpPr>
        <p:spPr>
          <a:xfrm>
            <a:off x="827584" y="4244993"/>
            <a:ext cx="3019819" cy="553998"/>
          </a:xfrm>
          <a:prstGeom prst="rect">
            <a:avLst/>
          </a:prstGeom>
          <a:noFill/>
        </p:spPr>
        <p:txBody>
          <a:bodyPr wrap="square" rtlCol="0">
            <a:spAutoFit/>
          </a:bodyPr>
          <a:lstStyle/>
          <a:p>
            <a:pPr lvl="0" eaLnBrk="0" hangingPunct="0"/>
            <a:r>
              <a:rPr lang="fr-FR" altLang="fr-FR" sz="1000">
                <a:latin typeface="Arial" panose="020B0604020202020204" pitchFamily="34" charset="0"/>
                <a:ea typeface="Arial" panose="020B0604020202020204" pitchFamily="34" charset="0"/>
              </a:rPr>
              <a:t>On dispose des fonctions intégrées VAR.P.N (variance) et ECARTYPE.PEARSON (écart type) ; les formules suivantes sont équivalentes :</a:t>
            </a:r>
            <a:endParaRPr lang="fr-FR" altLang="fr-FR" sz="200">
              <a:latin typeface="Arial" panose="020B0604020202020204" pitchFamily="34" charset="0"/>
            </a:endParaRPr>
          </a:p>
        </p:txBody>
      </p:sp>
      <p:pic>
        <p:nvPicPr>
          <p:cNvPr id="24" name="Image 23"/>
          <p:cNvPicPr>
            <a:picLocks noChangeAspect="1"/>
          </p:cNvPicPr>
          <p:nvPr/>
        </p:nvPicPr>
        <p:blipFill>
          <a:blip r:embed="rId7"/>
          <a:stretch>
            <a:fillRect/>
          </a:stretch>
        </p:blipFill>
        <p:spPr>
          <a:xfrm>
            <a:off x="4355976" y="4244993"/>
            <a:ext cx="1647252" cy="2196336"/>
          </a:xfrm>
          <a:prstGeom prst="rect">
            <a:avLst/>
          </a:prstGeom>
        </p:spPr>
      </p:pic>
    </p:spTree>
    <p:extLst>
      <p:ext uri="{BB962C8B-B14F-4D97-AF65-F5344CB8AC3E}">
        <p14:creationId xmlns:p14="http://schemas.microsoft.com/office/powerpoint/2010/main" val="19631923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p:nvPr/>
        </p:nvSpPr>
        <p:spPr>
          <a:xfrm>
            <a:off x="683568" y="1532908"/>
            <a:ext cx="6890721" cy="1672894"/>
          </a:xfrm>
          <a:prstGeom prst="rect">
            <a:avLst/>
          </a:prstGeom>
        </p:spPr>
        <p:txBody>
          <a:bodyPr wrap="square">
            <a:spAutoFit/>
          </a:bodyPr>
          <a:lstStyle/>
          <a:p>
            <a:pPr marL="76200">
              <a:spcAft>
                <a:spcPts val="0"/>
              </a:spcAft>
            </a:pPr>
            <a:r>
              <a:rPr lang="fr-FR" sz="1400" b="1">
                <a:latin typeface="Arial" panose="020B0604020202020204" pitchFamily="34" charset="0"/>
                <a:ea typeface="Arial" panose="020B0604020202020204" pitchFamily="34" charset="0"/>
              </a:rPr>
              <a:t>La fonction SI </a:t>
            </a:r>
            <a:r>
              <a:rPr lang="fr-FR" sz="1400" b="1">
                <a:latin typeface="Arial" panose="020B0604020202020204" pitchFamily="34" charset="0"/>
                <a:ea typeface="Arial" panose="020B0604020202020204" pitchFamily="34" charset="0"/>
                <a:sym typeface="Wingdings" panose="05000000000000000000" pitchFamily="2" charset="2"/>
              </a:rPr>
              <a:t> Page 18</a:t>
            </a:r>
            <a:endParaRPr lang="fr-FR" sz="1400" b="1">
              <a:latin typeface="Arial" panose="020B0604020202020204" pitchFamily="34" charset="0"/>
              <a:ea typeface="Arial" panose="020B0604020202020204" pitchFamily="34" charset="0"/>
            </a:endParaRPr>
          </a:p>
          <a:p>
            <a:pPr marL="76200" marR="1163320">
              <a:lnSpc>
                <a:spcPct val="151000"/>
              </a:lnSpc>
              <a:spcBef>
                <a:spcPts val="610"/>
              </a:spcBef>
              <a:spcAft>
                <a:spcPts val="0"/>
              </a:spcAft>
            </a:pPr>
            <a:r>
              <a:rPr lang="fr-FR" sz="1050">
                <a:latin typeface="Arial" panose="020B0604020202020204" pitchFamily="34" charset="0"/>
                <a:ea typeface="Arial" panose="020B0604020202020204" pitchFamily="34" charset="0"/>
              </a:rPr>
              <a:t>On utilise la fonction SI lorsqu’un résultat est soumis à une ou plusieurs conditions. </a:t>
            </a:r>
          </a:p>
          <a:p>
            <a:pPr marL="76200" marR="1163320">
              <a:lnSpc>
                <a:spcPct val="151000"/>
              </a:lnSpc>
              <a:spcBef>
                <a:spcPts val="610"/>
              </a:spcBef>
              <a:spcAft>
                <a:spcPts val="0"/>
              </a:spcAft>
            </a:pPr>
            <a:r>
              <a:rPr lang="fr-FR" sz="1050">
                <a:latin typeface="Arial" panose="020B0604020202020204" pitchFamily="34" charset="0"/>
                <a:ea typeface="Arial" panose="020B0604020202020204" pitchFamily="34" charset="0"/>
              </a:rPr>
              <a:t>Syntaxe : SI (condition ; [valeur si vrai] ; [valeur si faux])</a:t>
            </a:r>
          </a:p>
          <a:p>
            <a:pPr marL="76200">
              <a:spcBef>
                <a:spcPts val="20"/>
              </a:spcBef>
              <a:spcAft>
                <a:spcPts val="0"/>
              </a:spcAft>
            </a:pPr>
            <a:r>
              <a:rPr lang="fr-FR" sz="1050">
                <a:latin typeface="Arial" panose="020B0604020202020204" pitchFamily="34" charset="0"/>
                <a:ea typeface="Arial" panose="020B0604020202020204" pitchFamily="34" charset="0"/>
              </a:rPr>
              <a:t>Les fonctions SI peuvent être imbriquées pour exprimer des conditions complexes.</a:t>
            </a:r>
          </a:p>
          <a:p>
            <a:pPr>
              <a:spcBef>
                <a:spcPts val="35"/>
              </a:spcBef>
              <a:spcAft>
                <a:spcPts val="0"/>
              </a:spcAft>
            </a:pPr>
            <a:r>
              <a:rPr lang="fr-FR" sz="1050">
                <a:latin typeface="Arial" panose="020B0604020202020204" pitchFamily="34" charset="0"/>
                <a:ea typeface="Arial" panose="020B0604020202020204" pitchFamily="34" charset="0"/>
              </a:rPr>
              <a:t> </a:t>
            </a:r>
          </a:p>
          <a:p>
            <a:pPr marL="76200">
              <a:spcAft>
                <a:spcPts val="0"/>
              </a:spcAft>
            </a:pPr>
            <a:r>
              <a:rPr lang="fr-FR" sz="1050" b="1">
                <a:latin typeface="Arial" panose="020B0604020202020204" pitchFamily="34" charset="0"/>
                <a:ea typeface="Arial" panose="020B0604020202020204" pitchFamily="34" charset="0"/>
              </a:rPr>
              <a:t>Exemple simple</a:t>
            </a:r>
          </a:p>
          <a:p>
            <a:pPr marL="76200">
              <a:spcBef>
                <a:spcPts val="610"/>
              </a:spcBef>
              <a:spcAft>
                <a:spcPts val="0"/>
              </a:spcAft>
            </a:pPr>
            <a:r>
              <a:rPr lang="fr-FR" sz="1050">
                <a:latin typeface="Arial" panose="020B0604020202020204" pitchFamily="34" charset="0"/>
                <a:ea typeface="Arial" panose="020B0604020202020204" pitchFamily="34" charset="0"/>
              </a:rPr>
              <a:t>On accorde une remise de 5% pour toute commande d’un montant supérieur ou égal à 5%.</a:t>
            </a:r>
            <a:endParaRPr lang="fr-FR" sz="1050">
              <a:effectLst/>
              <a:latin typeface="Arial" panose="020B0604020202020204" pitchFamily="34" charset="0"/>
              <a:ea typeface="Arial" panose="020B0604020202020204" pitchFamily="34" charset="0"/>
            </a:endParaRPr>
          </a:p>
        </p:txBody>
      </p:sp>
      <p:pic>
        <p:nvPicPr>
          <p:cNvPr id="5" name="Image 4"/>
          <p:cNvPicPr>
            <a:picLocks noChangeAspect="1"/>
          </p:cNvPicPr>
          <p:nvPr/>
        </p:nvPicPr>
        <p:blipFill>
          <a:blip r:embed="rId4"/>
          <a:stretch>
            <a:fillRect/>
          </a:stretch>
        </p:blipFill>
        <p:spPr>
          <a:xfrm>
            <a:off x="827584" y="3313788"/>
            <a:ext cx="3368551" cy="747566"/>
          </a:xfrm>
          <a:prstGeom prst="rect">
            <a:avLst/>
          </a:prstGeom>
        </p:spPr>
      </p:pic>
      <p:sp>
        <p:nvSpPr>
          <p:cNvPr id="6" name="Rectangle 7"/>
          <p:cNvSpPr>
            <a:spLocks noChangeArrowheads="1"/>
          </p:cNvSpPr>
          <p:nvPr/>
        </p:nvSpPr>
        <p:spPr bwMode="auto">
          <a:xfrm>
            <a:off x="827584" y="426600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Expression de la règle au moyen d’un pseudo-langage</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anose="020B0604020202020204" pitchFamily="34" charset="0"/>
            </a:endParaRPr>
          </a:p>
        </p:txBody>
      </p:sp>
      <p:grpSp>
        <p:nvGrpSpPr>
          <p:cNvPr id="8" name="Group 1"/>
          <p:cNvGrpSpPr>
            <a:grpSpLocks/>
          </p:cNvGrpSpPr>
          <p:nvPr/>
        </p:nvGrpSpPr>
        <p:grpSpPr bwMode="auto">
          <a:xfrm>
            <a:off x="971600" y="4538757"/>
            <a:ext cx="38100" cy="768350"/>
            <a:chOff x="1472" y="95"/>
            <a:chExt cx="60" cy="1210"/>
          </a:xfrm>
        </p:grpSpPr>
        <p:sp>
          <p:nvSpPr>
            <p:cNvPr id="9" name="Line 6"/>
            <p:cNvSpPr>
              <a:spLocks noChangeShapeType="1"/>
            </p:cNvSpPr>
            <p:nvPr/>
          </p:nvSpPr>
          <p:spPr bwMode="auto">
            <a:xfrm>
              <a:off x="1502" y="125"/>
              <a:ext cx="0" cy="231"/>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0" name="Line 5"/>
            <p:cNvSpPr>
              <a:spLocks noChangeShapeType="1"/>
            </p:cNvSpPr>
            <p:nvPr/>
          </p:nvSpPr>
          <p:spPr bwMode="auto">
            <a:xfrm>
              <a:off x="1502" y="356"/>
              <a:ext cx="0" cy="228"/>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1" name="Line 4"/>
            <p:cNvSpPr>
              <a:spLocks noChangeShapeType="1"/>
            </p:cNvSpPr>
            <p:nvPr/>
          </p:nvSpPr>
          <p:spPr bwMode="auto">
            <a:xfrm>
              <a:off x="1502" y="584"/>
              <a:ext cx="0" cy="23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2" name="Line 3"/>
            <p:cNvSpPr>
              <a:spLocks noChangeShapeType="1"/>
            </p:cNvSpPr>
            <p:nvPr/>
          </p:nvSpPr>
          <p:spPr bwMode="auto">
            <a:xfrm>
              <a:off x="1502" y="814"/>
              <a:ext cx="0" cy="23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3" name="Line 2"/>
            <p:cNvSpPr>
              <a:spLocks noChangeShapeType="1"/>
            </p:cNvSpPr>
            <p:nvPr/>
          </p:nvSpPr>
          <p:spPr bwMode="auto">
            <a:xfrm>
              <a:off x="1502" y="1044"/>
              <a:ext cx="0" cy="231"/>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grpSp>
      <p:sp>
        <p:nvSpPr>
          <p:cNvPr id="14" name="Rectangle 8"/>
          <p:cNvSpPr>
            <a:spLocks noChangeArrowheads="1"/>
          </p:cNvSpPr>
          <p:nvPr/>
        </p:nvSpPr>
        <p:spPr bwMode="auto">
          <a:xfrm>
            <a:off x="982051" y="4501400"/>
            <a:ext cx="1712328"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SI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Montant &lt; 1000 </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ALORS</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Pas de remise</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SINON</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Remise = Montant x 5%</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FIN SI</a:t>
            </a:r>
            <a:endParaRPr kumimoji="0" lang="fr-FR" altLang="fr-FR" sz="600" b="0" i="0" u="none" strike="noStrike" cap="none" normalizeH="0" baseline="0">
              <a:ln>
                <a:noFill/>
              </a:ln>
              <a:solidFill>
                <a:schemeClr val="tx1"/>
              </a:solidFill>
              <a:effectLst/>
              <a:latin typeface="Arial" panose="020B0604020202020204" pitchFamily="34" charset="0"/>
            </a:endParaRPr>
          </a:p>
        </p:txBody>
      </p:sp>
      <p:sp>
        <p:nvSpPr>
          <p:cNvPr id="15" name="ZoneTexte 14"/>
          <p:cNvSpPr txBox="1"/>
          <p:nvPr/>
        </p:nvSpPr>
        <p:spPr>
          <a:xfrm>
            <a:off x="857672" y="5434107"/>
            <a:ext cx="2949846" cy="769441"/>
          </a:xfrm>
          <a:prstGeom prst="rect">
            <a:avLst/>
          </a:prstGeom>
          <a:noFill/>
        </p:spPr>
        <p:txBody>
          <a:bodyPr wrap="none" rtlCol="0">
            <a:spAutoFit/>
          </a:bodyPr>
          <a:lstStyle/>
          <a:p>
            <a:pPr lvl="0" eaLnBrk="0" hangingPunct="0"/>
            <a:r>
              <a:rPr lang="fr-FR" altLang="fr-FR" sz="1100" b="1">
                <a:latin typeface="Arial" panose="020B0604020202020204" pitchFamily="34" charset="0"/>
                <a:ea typeface="Arial" panose="020B0604020202020204" pitchFamily="34" charset="0"/>
              </a:rPr>
              <a:t>Formule Excel</a:t>
            </a:r>
            <a:endParaRPr lang="fr-FR" altLang="fr-FR" sz="400">
              <a:latin typeface="Arial" panose="020B0604020202020204" pitchFamily="34" charset="0"/>
            </a:endParaRPr>
          </a:p>
          <a:p>
            <a:pPr lvl="0" eaLnBrk="0" hangingPunct="0"/>
            <a:r>
              <a:rPr lang="fr-FR" altLang="fr-FR" sz="1100">
                <a:latin typeface="Arial" panose="020B0604020202020204" pitchFamily="34" charset="0"/>
                <a:ea typeface="Arial" panose="020B0604020202020204" pitchFamily="34" charset="0"/>
              </a:rPr>
              <a:t>Calcul du montant de la remise (cellule B2) :</a:t>
            </a:r>
            <a:endParaRPr lang="fr-FR" altLang="fr-FR" sz="400">
              <a:latin typeface="Arial" panose="020B0604020202020204" pitchFamily="34" charset="0"/>
            </a:endParaRPr>
          </a:p>
          <a:p>
            <a:pPr lvl="0" eaLnBrk="0" hangingPunct="0"/>
            <a:r>
              <a:rPr lang="fr-FR" altLang="fr-FR" sz="1100">
                <a:latin typeface="Arial" panose="020B0604020202020204" pitchFamily="34" charset="0"/>
                <a:ea typeface="Arial" panose="020B0604020202020204" pitchFamily="34" charset="0"/>
              </a:rPr>
              <a:t>=</a:t>
            </a:r>
            <a:r>
              <a:rPr lang="fr-FR" altLang="fr-FR" sz="1100" b="1">
                <a:solidFill>
                  <a:srgbClr val="FF0000"/>
                </a:solidFill>
                <a:latin typeface="Arial" panose="020B0604020202020204" pitchFamily="34" charset="0"/>
                <a:ea typeface="Arial" panose="020B0604020202020204" pitchFamily="34" charset="0"/>
              </a:rPr>
              <a:t>SI(</a:t>
            </a:r>
            <a:r>
              <a:rPr lang="fr-FR" altLang="fr-FR" sz="1100">
                <a:latin typeface="Arial" panose="020B0604020202020204" pitchFamily="34" charset="0"/>
                <a:ea typeface="Arial" panose="020B0604020202020204" pitchFamily="34" charset="0"/>
              </a:rPr>
              <a:t>A2&lt;1000</a:t>
            </a:r>
            <a:r>
              <a:rPr lang="fr-FR" altLang="fr-FR" sz="1100" b="1">
                <a:solidFill>
                  <a:srgbClr val="FF0000"/>
                </a:solidFill>
                <a:latin typeface="Arial" panose="020B0604020202020204" pitchFamily="34" charset="0"/>
                <a:ea typeface="Arial" panose="020B0604020202020204" pitchFamily="34" charset="0"/>
              </a:rPr>
              <a:t>;</a:t>
            </a:r>
            <a:r>
              <a:rPr lang="fr-FR" altLang="fr-FR" sz="1100">
                <a:latin typeface="Arial" panose="020B0604020202020204" pitchFamily="34" charset="0"/>
                <a:ea typeface="Arial" panose="020B0604020202020204" pitchFamily="34" charset="0"/>
              </a:rPr>
              <a:t>0</a:t>
            </a:r>
            <a:r>
              <a:rPr lang="fr-FR" altLang="fr-FR" sz="1100" b="1">
                <a:solidFill>
                  <a:srgbClr val="FF0000"/>
                </a:solidFill>
                <a:latin typeface="Arial" panose="020B0604020202020204" pitchFamily="34" charset="0"/>
                <a:ea typeface="Arial" panose="020B0604020202020204" pitchFamily="34" charset="0"/>
              </a:rPr>
              <a:t>;</a:t>
            </a:r>
            <a:r>
              <a:rPr lang="fr-FR" altLang="fr-FR" sz="1100">
                <a:latin typeface="Arial" panose="020B0604020202020204" pitchFamily="34" charset="0"/>
                <a:ea typeface="Arial" panose="020B0604020202020204" pitchFamily="34" charset="0"/>
              </a:rPr>
              <a:t>A2*5%</a:t>
            </a:r>
            <a:r>
              <a:rPr lang="fr-FR" altLang="fr-FR" sz="1100" b="1">
                <a:solidFill>
                  <a:srgbClr val="FF0000"/>
                </a:solidFill>
                <a:latin typeface="Arial" panose="020B0604020202020204" pitchFamily="34" charset="0"/>
                <a:ea typeface="Arial" panose="020B0604020202020204" pitchFamily="34" charset="0"/>
              </a:rPr>
              <a:t>)</a:t>
            </a:r>
            <a:endParaRPr lang="fr-FR" altLang="fr-FR" sz="2400">
              <a:latin typeface="Arial" panose="020B0604020202020204" pitchFamily="34" charset="0"/>
            </a:endParaRPr>
          </a:p>
          <a:p>
            <a:endParaRPr lang="fr-FR" sz="1100"/>
          </a:p>
        </p:txBody>
      </p:sp>
    </p:spTree>
    <p:extLst>
      <p:ext uri="{BB962C8B-B14F-4D97-AF65-F5344CB8AC3E}">
        <p14:creationId xmlns:p14="http://schemas.microsoft.com/office/powerpoint/2010/main" val="21894450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otonde">
  <a:themeElements>
    <a:clrScheme name="Mé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Rotond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Rotond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spDef>
      <a:spPr>
        <a:noFill/>
        <a:ln w="76200">
          <a:solidFill>
            <a:srgbClr val="002060"/>
          </a:solidFill>
        </a:ln>
      </a:spPr>
      <a:bodyPr vert="vert270" rtlCol="0" anchor="ctr">
        <a:scene3d>
          <a:camera prst="orthographicFront">
            <a:rot lat="0" lon="0" rev="5400000"/>
          </a:camera>
          <a:lightRig rig="threePt" dir="t"/>
        </a:scene3d>
      </a:bodyPr>
      <a:lstStyle>
        <a:defPPr algn="ctr">
          <a:defRPr sz="3200" b="1"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3B9E02F9CA10444910221BFB2DA13E4" ma:contentTypeVersion="2" ma:contentTypeDescription="Crée un document." ma:contentTypeScope="" ma:versionID="75cfa9e19b28a52bc5f1927f0de92395">
  <xsd:schema xmlns:xsd="http://www.w3.org/2001/XMLSchema" xmlns:xs="http://www.w3.org/2001/XMLSchema" xmlns:p="http://schemas.microsoft.com/office/2006/metadata/properties" xmlns:ns2="6566dc36-ed5c-443d-8bf1-a9fdac9be3f6" targetNamespace="http://schemas.microsoft.com/office/2006/metadata/properties" ma:root="true" ma:fieldsID="42efd35e24b87c06d26737c358468d8f" ns2:_="">
    <xsd:import namespace="6566dc36-ed5c-443d-8bf1-a9fdac9be3f6"/>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66dc36-ed5c-443d-8bf1-a9fdac9be3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25EB2C1-0DA0-476C-85A6-4205114D8445}">
  <ds:schemaRefs>
    <ds:schemaRef ds:uri="http://schemas.microsoft.com/sharepoint/v3/contenttype/forms"/>
  </ds:schemaRefs>
</ds:datastoreItem>
</file>

<file path=customXml/itemProps2.xml><?xml version="1.0" encoding="utf-8"?>
<ds:datastoreItem xmlns:ds="http://schemas.openxmlformats.org/officeDocument/2006/customXml" ds:itemID="{7063A13A-45EF-4B40-A447-E8743357D107}">
  <ds:schemaRefs>
    <ds:schemaRef ds:uri="6566dc36-ed5c-443d-8bf1-a9fdac9be3f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DC337E9-7182-41FF-9EDE-1377CED02266}">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566dc36-ed5c-443d-8bf1-a9fdac9be3f6"/>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633</Words>
  <Application>Microsoft Office PowerPoint</Application>
  <PresentationFormat>Affichage à l'écran (4:3)</PresentationFormat>
  <Paragraphs>164</Paragraphs>
  <Slides>15</Slides>
  <Notes>15</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15</vt:i4>
      </vt:variant>
    </vt:vector>
  </HeadingPairs>
  <TitlesOfParts>
    <vt:vector size="24" baseType="lpstr">
      <vt:lpstr>Arial</vt:lpstr>
      <vt:lpstr>Calibri</vt:lpstr>
      <vt:lpstr>Comic Sans MS</vt:lpstr>
      <vt:lpstr>Lucida Sans Unicode</vt:lpstr>
      <vt:lpstr>Verdana</vt:lpstr>
      <vt:lpstr>Wingdings</vt:lpstr>
      <vt:lpstr>Wingdings 2</vt:lpstr>
      <vt:lpstr>Wingdings 3</vt:lpstr>
      <vt:lpstr>Rotonde</vt:lpstr>
      <vt:lpstr>Informatique</vt:lpstr>
      <vt:lpstr>Présentation générale</vt:lpstr>
      <vt:lpstr>Séquençage</vt:lpstr>
      <vt:lpstr>Objectifs du module</vt:lpstr>
      <vt:lpstr>Objectifs du module</vt:lpstr>
      <vt:lpstr>Objectifs du module</vt:lpstr>
      <vt:lpstr>Objectifs du module</vt:lpstr>
      <vt:lpstr>Attentes de la séquence 1</vt:lpstr>
      <vt:lpstr>Présentation de l’interface</vt:lpstr>
      <vt:lpstr>Présentation de l’interface</vt:lpstr>
      <vt:lpstr>Présentation de l’interface</vt:lpstr>
      <vt:lpstr>Présentation de l’interface</vt:lpstr>
      <vt:lpstr>Les fonctions</vt:lpstr>
      <vt:lpstr>Les fonctions</vt:lpstr>
      <vt:lpstr>Les fonctions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Informatique</dc:title>
  <dc:creator>Eddy BALMAS</dc:creator>
  <cp:lastModifiedBy>Coraline</cp:lastModifiedBy>
  <cp:revision>3</cp:revision>
  <cp:lastPrinted>2015-03-27T12:20:54Z</cp:lastPrinted>
  <dcterms:created xsi:type="dcterms:W3CDTF">2008-12-03T08:33:38Z</dcterms:created>
  <dcterms:modified xsi:type="dcterms:W3CDTF">2018-11-05T20:22:39Z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0x01010023B9E02F9CA10444910221BFB2DA13E4</vt:lpwstr>
  </property>
</Properties>
</file>