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E958EB-B9A0-078C-54F9-F6FC829829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22D9C24-EED9-368D-FAB3-8DC565D515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031C97-9DDC-79B1-CBC2-64D8C419C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713419-E711-5CE1-B480-3750CF787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9525CC-0A67-C19A-0EFC-47125EE29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299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9605B-D421-6372-A34D-7E9ECA856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D688CD-C069-6377-7E46-4B8B86E426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7383CD-9438-0B58-7E97-EE6E1ECBB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5513D5-ACA5-4760-59A2-96916DA3A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C6EA9B-E666-B5A1-ACF2-F795BD1FA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481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8C5E04-1EDC-30EA-F7B0-ED7D8C75C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63DA5A-9512-9863-F192-BC8A46858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3451BD-914E-DB5A-9C70-524F58EF0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8D27DB-C567-CFA1-3EB8-7EBC0E9C4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943E99-BADD-E5E7-7A00-74150DC67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20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548FAA-1169-8B64-3738-2030B1C06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0D1402-C8A3-EAF2-DC17-F9013874AA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A74A9EF-3FDB-AAAE-A578-6B5F377999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8BFEAF-A3F4-2F1E-0260-80E6F1EF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D18E98-596B-5C91-C160-C7775725D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AF657D9-92F6-8CE1-389F-7F45FEE63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055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23E00-DF38-61B5-2337-32214107D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0ED64E-1A74-5A05-C314-2AE15F7BD2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27A027-47E5-B32C-34C1-4D6F53959D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8995ED-D2CE-77E0-F3EF-F7E4216237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8A81FA5-4B36-2875-A379-4418C3FC6F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F741B89-BC2A-A9AA-1F0A-E7E6A4332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2C543B4-7E82-52F6-CBBC-2DD509FD5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DCAE166-6943-584A-E331-79895BD44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05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3E8287-1E2E-E674-76D7-09EAB6F7E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A572862-FDD0-8AB8-650E-192AEC3D7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58782F8-73C8-79CA-FE8A-B42DC9D66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3E1C261-96E4-C966-0802-F3000CC4E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847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484E64D-A10D-2DD3-1863-B525E2451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641F86F-BB13-3D74-9640-14F4DBF58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A08D07A-59AC-574F-3CC1-1276B63C8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080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691E8C-5CB8-0BF4-63E6-7C40DDC84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D4BF63-8889-5F51-1A24-6F37EBD52A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49D58CF-3702-CCF0-B9B0-269780B30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146AA9-7463-FA0E-C3C4-4116F2D30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2594D7-D9E8-5308-783A-7D3B0A0B8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D5FD98-0FD0-A5DC-FA99-91EF32A5B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685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9396A-82FD-F617-09C8-A46BA9E5E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500DFC2-F6B8-59B5-C7FB-003505D123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AEBA2B-DA7A-D3AE-6C82-8E8CFED0DD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0FD9EA7-12C3-2F08-983C-BED71A769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ED3650C-01A6-B9FD-E906-3E5EAFC6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2CCC5E-E90E-DB13-5637-D6D0D64EE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849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2D456-3E12-22E2-E208-F6D710295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07861E5-848F-D824-88FF-973EA928C3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958C82-A863-9AA9-3091-79BFB9B98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24F5FC-BA7A-9ADA-67D8-C42785BE0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C1A4AD-4D1E-A80E-1743-E4E863E53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631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DB38210-647F-701E-C5DB-5F6F669F6E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6E7FF2-CB35-E7D4-5913-3AB8229120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661971-0A83-4584-D6ED-490ECEA2B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1BEB6D-6E21-FDEF-6ABC-9E4964DC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88C360-DFF5-8FB7-1943-06DC534BC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913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C511EC9-5057-F38D-4122-48D802D2D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01E0D6-D366-753A-DD0C-38F1D9C63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E10FCD-BDA9-55B4-68AB-93AF99A76D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576D2-18BF-4B57-87FF-CDBA3F7D0BB6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F7766E-35BA-1449-55CB-393744EF0B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C7D8E8-99BC-9475-8E08-640083D0C9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2564C-62C7-4A5E-9EA4-9829907EC6A3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MSIPCMContentMarking" descr="{&quot;HashCode&quot;:1644228579,&quot;Placement&quot;:&quot;Footer&quot;,&quot;Top&quot;:531.4542,&quot;Left&quot;:0.0,&quot;SlideWidth&quot;:960,&quot;SlideHeight&quot;:540}">
            <a:extLst>
              <a:ext uri="{FF2B5EF4-FFF2-40B4-BE49-F238E27FC236}">
                <a16:creationId xmlns:a16="http://schemas.microsoft.com/office/drawing/2014/main" id="{0B2CDCBA-FCF3-B955-8C9E-C0C6F88F70CB}"/>
              </a:ext>
            </a:extLst>
          </p:cNvPr>
          <p:cNvSpPr txBox="1"/>
          <p:nvPr userDrawn="1"/>
        </p:nvSpPr>
        <p:spPr>
          <a:xfrm>
            <a:off x="0" y="6749469"/>
            <a:ext cx="202774" cy="1085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fr-FR" sz="100">
                <a:solidFill>
                  <a:srgbClr val="FFFFFF"/>
                </a:solidFill>
                <a:latin typeface="Calibri" panose="020F0502020204030204" pitchFamily="34" charset="0"/>
              </a:rPr>
              <a:t>C1 - Public Natixis</a:t>
            </a:r>
          </a:p>
        </p:txBody>
      </p:sp>
    </p:spTree>
    <p:extLst>
      <p:ext uri="{BB962C8B-B14F-4D97-AF65-F5344CB8AC3E}">
        <p14:creationId xmlns:p14="http://schemas.microsoft.com/office/powerpoint/2010/main" val="3028864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7DD99-18A6-16D9-EF9E-CE6CEE2E64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73BBE4-9AFE-B21C-880C-F009CC15FC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4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299110-8844-E718-2EF8-1BD171434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1</a:t>
            </a:r>
          </a:p>
        </p:txBody>
      </p:sp>
    </p:spTree>
    <p:extLst>
      <p:ext uri="{BB962C8B-B14F-4D97-AF65-F5344CB8AC3E}">
        <p14:creationId xmlns:p14="http://schemas.microsoft.com/office/powerpoint/2010/main" val="4225836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299110-8844-E718-2EF8-1BD171434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 2</a:t>
            </a:r>
          </a:p>
        </p:txBody>
      </p:sp>
    </p:spTree>
    <p:extLst>
      <p:ext uri="{BB962C8B-B14F-4D97-AF65-F5344CB8AC3E}">
        <p14:creationId xmlns:p14="http://schemas.microsoft.com/office/powerpoint/2010/main" val="162583742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</Words>
  <Application>Microsoft Office PowerPoint</Application>
  <PresentationFormat>Grand écran</PresentationFormat>
  <Paragraphs>3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TITRE</vt:lpstr>
      <vt:lpstr>TITRE 1</vt:lpstr>
      <vt:lpstr>TITRE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</dc:title>
  <dc:creator>CARRE Marion</dc:creator>
  <cp:lastModifiedBy>CARRE Marion</cp:lastModifiedBy>
  <cp:revision>1</cp:revision>
  <dcterms:created xsi:type="dcterms:W3CDTF">2023-03-09T08:20:03Z</dcterms:created>
  <dcterms:modified xsi:type="dcterms:W3CDTF">2023-03-09T08:21:08Z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e83a6fe-0b6e-4399-9d09-a1c8d8d5000c_Enabled">
    <vt:lpwstr>true</vt:lpwstr>
  </property>
  <property fmtid="{D5CDD505-2E9C-101B-9397-08002B2CF9AE}" pid="3" name="MSIP_Label_6e83a6fe-0b6e-4399-9d09-a1c8d8d5000c_SetDate">
    <vt:lpwstr>2023-03-09T08:20:55Z</vt:lpwstr>
  </property>
  <property fmtid="{D5CDD505-2E9C-101B-9397-08002B2CF9AE}" pid="4" name="MSIP_Label_6e83a6fe-0b6e-4399-9d09-a1c8d8d5000c_Method">
    <vt:lpwstr>Privileged</vt:lpwstr>
  </property>
  <property fmtid="{D5CDD505-2E9C-101B-9397-08002B2CF9AE}" pid="5" name="MSIP_Label_6e83a6fe-0b6e-4399-9d09-a1c8d8d5000c_Name">
    <vt:lpwstr>6e83a6fe-0b6e-4399-9d09-a1c8d8d5000c</vt:lpwstr>
  </property>
  <property fmtid="{D5CDD505-2E9C-101B-9397-08002B2CF9AE}" pid="6" name="MSIP_Label_6e83a6fe-0b6e-4399-9d09-a1c8d8d5000c_SiteId">
    <vt:lpwstr>d5bb6d35-8a82-4329-b49a-5030bd6497ab</vt:lpwstr>
  </property>
  <property fmtid="{D5CDD505-2E9C-101B-9397-08002B2CF9AE}" pid="7" name="MSIP_Label_6e83a6fe-0b6e-4399-9d09-a1c8d8d5000c_ActionId">
    <vt:lpwstr>18920401-f87b-46fb-89f8-83f6ae47a8c4</vt:lpwstr>
  </property>
  <property fmtid="{D5CDD505-2E9C-101B-9397-08002B2CF9AE}" pid="8" name="MSIP_Label_6e83a6fe-0b6e-4399-9d09-a1c8d8d5000c_ContentBits">
    <vt:lpwstr>2</vt:lpwstr>
  </property>
</Properties>
</file>