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3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911" autoAdjust="0"/>
  </p:normalViewPr>
  <p:slideViewPr>
    <p:cSldViewPr snapToGrid="0">
      <p:cViewPr varScale="1">
        <p:scale>
          <a:sx n="80" d="100"/>
          <a:sy n="80" d="100"/>
        </p:scale>
        <p:origin x="782" y="67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38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9FDCB53-72AA-43CD-9FCE-A0499508149C}" type="datetime1">
              <a:rPr lang="fr-FR" smtClean="0"/>
              <a:t>01/03/2021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4E50CC-F33A-4EF4-9F12-93EC4A21A0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4CD182F-7DDD-4384-AA69-7AB64275A48B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 eaLnBrk="1" latinLnBrk="0" hangingPunct="1"/>
            <a:r>
              <a:rPr lang="fr-FR"/>
              <a:t>Modifiez les styles du texte</a:t>
            </a:r>
          </a:p>
          <a:p>
            <a:pPr lvl="1" rtl="0"/>
            <a:r>
              <a:rPr lang="fr-FR" noProof="0"/>
              <a:t>Deuxième </a:t>
            </a:r>
            <a:r>
              <a:rPr lang="fr-FR" noProof="0" dirty="0"/>
              <a:t>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2674CE4-FBD8-4481-AEFB-CA53E599A7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32674CE4-FBD8-4481-AEFB-CA53E599A74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16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3" b="20285"/>
          <a:stretch/>
        </p:blipFill>
        <p:spPr>
          <a:xfrm>
            <a:off x="0" y="0"/>
            <a:ext cx="12192000" cy="6102107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 flipV="1">
            <a:off x="7213577" y="6096018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4" name="Rectangle 23"/>
          <p:cNvSpPr/>
          <p:nvPr/>
        </p:nvSpPr>
        <p:spPr>
          <a:xfrm flipV="1">
            <a:off x="7213601" y="6174561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5" name="Rectangle 24"/>
          <p:cNvSpPr/>
          <p:nvPr/>
        </p:nvSpPr>
        <p:spPr>
          <a:xfrm flipV="1">
            <a:off x="7213601" y="6401184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6" name="Rectangle 25"/>
          <p:cNvSpPr/>
          <p:nvPr/>
        </p:nvSpPr>
        <p:spPr>
          <a:xfrm flipV="1">
            <a:off x="7213600" y="6441954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7" name="Rectangle 26"/>
          <p:cNvSpPr/>
          <p:nvPr/>
        </p:nvSpPr>
        <p:spPr>
          <a:xfrm flipV="1">
            <a:off x="7213600" y="6485589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0" name="Rectangle à coins arrondis 29"/>
          <p:cNvSpPr/>
          <p:nvPr/>
        </p:nvSpPr>
        <p:spPr bwMode="white">
          <a:xfrm>
            <a:off x="7213600" y="6248417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1" name="Rectangle à coins arrondis 30"/>
          <p:cNvSpPr/>
          <p:nvPr/>
        </p:nvSpPr>
        <p:spPr bwMode="white">
          <a:xfrm>
            <a:off x="9835343" y="6347000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7" name="Rectangle 6"/>
          <p:cNvSpPr/>
          <p:nvPr/>
        </p:nvSpPr>
        <p:spPr>
          <a:xfrm>
            <a:off x="1" y="5927213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10" name="Rectangle 9"/>
          <p:cNvSpPr/>
          <p:nvPr/>
        </p:nvSpPr>
        <p:spPr>
          <a:xfrm>
            <a:off x="1" y="5953079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11" name="Rectangle 10"/>
          <p:cNvSpPr/>
          <p:nvPr/>
        </p:nvSpPr>
        <p:spPr>
          <a:xfrm flipV="1">
            <a:off x="8552068" y="5920641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314325" y="1008"/>
            <a:ext cx="11277600" cy="1470025"/>
          </a:xfrm>
        </p:spPr>
        <p:txBody>
          <a:bodyPr rtlCol="0"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14323" y="1375600"/>
            <a:ext cx="6604000" cy="1752600"/>
          </a:xfrm>
        </p:spPr>
        <p:txBody>
          <a:bodyPr rtlCol="0"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fr-FR" noProof="0" dirty="0" smtClean="0"/>
              <a:t>Modifiez le style des sous-titres du masque</a:t>
            </a:r>
            <a:endParaRPr lang="fr-FR" noProof="0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5270091" y="6160257"/>
            <a:ext cx="172720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 dirty="0"/>
              <a:t>Ajouter un pied de page</a:t>
            </a:r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3874334" y="6227760"/>
            <a:ext cx="128016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7DB3147E-2688-4023-8F0D-A349CED37E9F}" type="datetime1">
              <a:rPr lang="fr-FR" noProof="0" smtClean="0"/>
              <a:t>01/03/2021</a:t>
            </a:fld>
            <a:endParaRPr lang="fr-FR" noProof="0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 rtlCol="0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 dirty="0"/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" y="6236705"/>
            <a:ext cx="1526523" cy="60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84900A-634B-42FF-9E06-C295EA54BADC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fr-FR" noProof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vertical 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143000"/>
            <a:ext cx="8331200" cy="5448300"/>
          </a:xfrm>
        </p:spPr>
        <p:txBody>
          <a:bodyPr vert="eaVert" rtlCol="0"/>
          <a:lstStyle>
            <a:lvl1pPr rtl="0" eaLnBrk="1" latinLnBrk="0" hangingPunct="1">
              <a:defRPr/>
            </a:lvl1pPr>
            <a:lvl5pPr>
              <a:defRPr/>
            </a:lvl5pPr>
          </a:lstStyle>
          <a:p>
            <a:pPr lvl="0" rtl="0" eaLnBrk="1" latinLnBrk="0" hangingPunct="1"/>
            <a:r>
              <a:rPr lang="fr-FR" dirty="0"/>
              <a:t>Modifiez les styles du texte</a:t>
            </a:r>
          </a:p>
          <a:p>
            <a:pPr lvl="1" rtl="0" eaLnBrk="1" latinLnBrk="0" hangingPunct="1"/>
            <a:r>
              <a:rPr lang="fr-FR" noProof="0" dirty="0"/>
              <a:t>Deuxième niveau</a:t>
            </a:r>
          </a:p>
          <a:p>
            <a:pPr lvl="2" rtl="0" eaLnBrk="1" latinLnBrk="0" hangingPunct="1"/>
            <a:r>
              <a:rPr lang="fr-FR" noProof="0" dirty="0"/>
              <a:t>Troisième niveau</a:t>
            </a:r>
          </a:p>
          <a:p>
            <a:pPr lvl="3" rtl="0" eaLnBrk="1" latinLnBrk="0" hangingPunct="1"/>
            <a:r>
              <a:rPr lang="fr-FR" noProof="0" dirty="0"/>
              <a:t>Quatrième niveau</a:t>
            </a:r>
          </a:p>
          <a:p>
            <a:pPr lvl="4" rtl="0" eaLnBrk="1" latinLnBrk="0" hangingPunct="1"/>
            <a:r>
              <a:rPr lang="fr-FR" noProof="0" dirty="0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7DCE01-D46C-4161-90F9-A3AE3081E73F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  <a:lvl6pPr>
              <a:defRPr/>
            </a:lvl6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kumimoji="0" lang="fr-FR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ED59B6-4852-473E-B09D-EBAF24D5696E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1968322"/>
            <a:ext cx="10363200" cy="1362075"/>
          </a:xfrm>
        </p:spPr>
        <p:txBody>
          <a:bodyPr rtlCol="0"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pPr rtl="0"/>
            <a:r>
              <a:rPr lang="fr-FR" noProof="0" smtClean="0"/>
              <a:t>Modifiez le style du titre</a:t>
            </a:r>
            <a:endParaRPr kumimoji="0" lang="fr-FR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rtlCol="0"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18E895-A22F-4F6F-ACBF-CCF7AB64BFC5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D51EDC-8985-4C36-AC30-7A19637198EF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rtlCol="0" anchor="ctr"/>
          <a:lstStyle>
            <a:lvl1pPr>
              <a:defRPr sz="4000" b="0" i="0" cap="none" baseline="0"/>
            </a:lvl1pPr>
          </a:lstStyle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26" name="Espace réservé de la date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6E59EF-B857-4B4B-806C-C84D68424EE7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rtlCol="0"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 rtlCol="0"/>
          <a:lstStyle/>
          <a:p>
            <a:pPr rtl="0"/>
            <a:fld id="{2B5AEF9D-0476-4408-8DA7-61EB64D6144F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5E13A9-4F31-4C2B-8C0A-477A620BF25A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rtlCol="0" anchor="b"/>
          <a:lstStyle>
            <a:lvl1pPr algn="l">
              <a:buNone/>
              <a:defRPr sz="1800" b="1"/>
            </a:lvl1pPr>
          </a:lstStyle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kumimoji="0"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 rtlCol="0"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C164246-47FA-4078-8373-6497111870C7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rtlCol="0" anchor="t"/>
          <a:lstStyle>
            <a:lvl1pPr algn="ctr">
              <a:buNone/>
              <a:defRPr sz="2000" b="1"/>
            </a:lvl1pPr>
          </a:lstStyle>
          <a:p>
            <a:pPr rtl="0"/>
            <a:r>
              <a:rPr lang="fr-FR" noProof="0" smtClean="0"/>
              <a:t>Modifiez le style du titre</a:t>
            </a:r>
            <a:endParaRPr lang="fr-FR" noProof="0"/>
          </a:p>
        </p:txBody>
      </p:sp>
      <p:sp>
        <p:nvSpPr>
          <p:cNvPr id="3" name="Espace réservé d’image 2" descr="Espace réservé vide pour ajouter une image. Cliquez sur l’espace réservé et sélectionnez l’image à ajouter"/>
          <p:cNvSpPr>
            <a:spLocks noGrp="1"/>
          </p:cNvSpPr>
          <p:nvPr>
            <p:ph type="pic" idx="1" hasCustomPrompt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fr-FR" noProof="0"/>
              <a:t>Cliquez sur l’icône pour ajouter une image</a:t>
            </a:r>
            <a:endParaRPr kumimoji="0"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rtlCol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1DF294-59FD-4FB0-BF42-9F7E16D474E2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9" name="Rectangle 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1" name="Rectangle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2" name="Rectangle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3" name="Rectangle à coins arrondis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 useBgFill="1">
        <p:nvSpPr>
          <p:cNvPr id="34" name="Rectangle à coins arrondis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fr-FR" sz="1800" noProof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 rtl="0"/>
            <a:r>
              <a:rPr lang="fr-FR" noProof="0" dirty="0"/>
              <a:t>Deuxième niveau</a:t>
            </a:r>
          </a:p>
          <a:p>
            <a:pPr lvl="2" rtl="0"/>
            <a:r>
              <a:rPr lang="fr-FR" noProof="0" dirty="0"/>
              <a:t>Troisième niveau</a:t>
            </a:r>
          </a:p>
          <a:p>
            <a:pPr lvl="3" rtl="0"/>
            <a:r>
              <a:rPr lang="fr-FR" noProof="0" dirty="0"/>
              <a:t>Quatrième niveau</a:t>
            </a:r>
          </a:p>
          <a:p>
            <a:pPr lvl="4" rtl="0"/>
            <a:r>
              <a:rPr lang="fr-FR" noProof="0" dirty="0"/>
              <a:t>Cinquième niveau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 rtlCol="0"/>
          <a:lstStyle>
            <a:lvl1pPr algn="r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Ajouter un pied de page</a:t>
            </a:r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11101918" y="612648"/>
            <a:ext cx="1276352" cy="457200"/>
          </a:xfrm>
          <a:prstGeom prst="rect">
            <a:avLst/>
          </a:prstGeom>
        </p:spPr>
        <p:txBody>
          <a:bodyPr vert="horz" rtlCol="0"/>
          <a:lstStyle>
            <a:lvl1pPr algn="l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4C951EA1-6A1C-4E75-B049-BA6AF0FD17B6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rtlCol="0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rtl="0"/>
            <a:fld id="{401CF334-2D5C-4859-84A6-CA7E6E43FAEB}" type="slidenum">
              <a:rPr lang="fr-FR" noProof="0" smtClean="0"/>
              <a:t>‹N°›</a:t>
            </a:fld>
            <a:endParaRPr lang="fr-FR" noProof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8917"/>
            <a:ext cx="1526523" cy="60908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0290" y="6248917"/>
            <a:ext cx="821415" cy="5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>
            <a:lumMod val="75000"/>
          </a:schemeClr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>
            <a:lumMod val="75000"/>
          </a:schemeClr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C4F2B04-BB23-455E-AF05-C64CD8FBD3E9}" type="datetime1">
              <a:rPr lang="fr-FR" noProof="0" smtClean="0"/>
              <a:t>01/03/2021</a:t>
            </a:fld>
            <a:endParaRPr lang="fr-FR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fr-FR" noProof="0" smtClean="0"/>
              <a:t>1</a:t>
            </a:fld>
            <a:endParaRPr lang="fr-FR" noProof="0"/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0" y="-13834"/>
            <a:ext cx="10972800" cy="1066800"/>
          </a:xfrm>
        </p:spPr>
        <p:txBody>
          <a:bodyPr rtlCol="0">
            <a:normAutofit/>
          </a:bodyPr>
          <a:lstStyle/>
          <a:p>
            <a:pPr rtl="0"/>
            <a:r>
              <a:rPr lang="fr-FR" sz="3200" u="sng" dirty="0" smtClean="0"/>
              <a:t>Lancer le diapo pour voir l’animation que j’ai bricolé</a:t>
            </a:r>
            <a:r>
              <a:rPr lang="fr-FR" sz="3200" u="sng" dirty="0" smtClean="0"/>
              <a:t>:</a:t>
            </a:r>
            <a:endParaRPr lang="fr-FR" sz="3200" u="sng" dirty="0"/>
          </a:p>
        </p:txBody>
      </p:sp>
      <p:sp>
        <p:nvSpPr>
          <p:cNvPr id="5" name="Rogner un rectangle avec un coin diagonal 4"/>
          <p:cNvSpPr/>
          <p:nvPr/>
        </p:nvSpPr>
        <p:spPr>
          <a:xfrm>
            <a:off x="2070337" y="1251952"/>
            <a:ext cx="7228935" cy="5019452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0" dirty="0" smtClean="0"/>
              <a:t>Rapport de métrologie</a:t>
            </a:r>
            <a:endParaRPr lang="fr-FR" sz="8000" dirty="0"/>
          </a:p>
        </p:txBody>
      </p:sp>
      <p:sp>
        <p:nvSpPr>
          <p:cNvPr id="7" name="Rogner un rectangle avec un coin diagonal 6"/>
          <p:cNvSpPr/>
          <p:nvPr/>
        </p:nvSpPr>
        <p:spPr>
          <a:xfrm>
            <a:off x="4622317" y="3092850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Rapport de métrologie</a:t>
            </a:r>
            <a:endParaRPr lang="fr-FR" sz="2000" dirty="0"/>
          </a:p>
        </p:txBody>
      </p:sp>
      <p:sp>
        <p:nvSpPr>
          <p:cNvPr id="8" name="Rogner un rectangle avec un coin diagonal 7"/>
          <p:cNvSpPr/>
          <p:nvPr/>
        </p:nvSpPr>
        <p:spPr>
          <a:xfrm>
            <a:off x="2669871" y="1649924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Dossier Technique</a:t>
            </a:r>
            <a:endParaRPr lang="fr-FR" sz="2000" dirty="0"/>
          </a:p>
        </p:txBody>
      </p:sp>
      <p:sp>
        <p:nvSpPr>
          <p:cNvPr id="9" name="Rogner un rectangle avec un coin diagonal 8"/>
          <p:cNvSpPr/>
          <p:nvPr/>
        </p:nvSpPr>
        <p:spPr>
          <a:xfrm>
            <a:off x="5697712" y="1069848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Relation Client</a:t>
            </a:r>
            <a:endParaRPr lang="fr-FR" sz="2000" dirty="0"/>
          </a:p>
        </p:txBody>
      </p:sp>
      <p:sp>
        <p:nvSpPr>
          <p:cNvPr id="10" name="Rogner un rectangle avec un coin diagonal 9"/>
          <p:cNvSpPr/>
          <p:nvPr/>
        </p:nvSpPr>
        <p:spPr>
          <a:xfrm>
            <a:off x="1836333" y="3761678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Mise au point</a:t>
            </a:r>
            <a:endParaRPr lang="fr-FR" sz="2000" dirty="0"/>
          </a:p>
        </p:txBody>
      </p:sp>
      <p:sp>
        <p:nvSpPr>
          <p:cNvPr id="11" name="Rogner un rectangle avec un coin diagonal 10"/>
          <p:cNvSpPr/>
          <p:nvPr/>
        </p:nvSpPr>
        <p:spPr>
          <a:xfrm>
            <a:off x="7515754" y="4430506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/>
              <a:t>Plan de surveillance</a:t>
            </a:r>
            <a:endParaRPr lang="fr-FR" sz="2000" dirty="0"/>
          </a:p>
        </p:txBody>
      </p:sp>
      <p:sp>
        <p:nvSpPr>
          <p:cNvPr id="13" name="Rogner un rectangle avec un coin diagonal 12"/>
          <p:cNvSpPr/>
          <p:nvPr/>
        </p:nvSpPr>
        <p:spPr>
          <a:xfrm>
            <a:off x="4640638" y="4828478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Part </a:t>
            </a:r>
            <a:r>
              <a:rPr lang="fr-FR" sz="2000" dirty="0" err="1"/>
              <a:t>Submission</a:t>
            </a:r>
            <a:r>
              <a:rPr lang="fr-FR" sz="2000" dirty="0"/>
              <a:t> </a:t>
            </a:r>
            <a:r>
              <a:rPr lang="fr-FR" sz="2000" dirty="0" err="1"/>
              <a:t>Warant</a:t>
            </a:r>
            <a:endParaRPr lang="fr-FR" sz="2000" dirty="0"/>
          </a:p>
        </p:txBody>
      </p:sp>
      <p:sp>
        <p:nvSpPr>
          <p:cNvPr id="14" name="Rogner un rectangle avec un coin diagonal 13"/>
          <p:cNvSpPr/>
          <p:nvPr/>
        </p:nvSpPr>
        <p:spPr>
          <a:xfrm>
            <a:off x="7625733" y="2703012"/>
            <a:ext cx="2124973" cy="1337656"/>
          </a:xfrm>
          <a:prstGeom prst="snip2Diag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err="1"/>
              <a:t>Internation</a:t>
            </a:r>
            <a:r>
              <a:rPr lang="fr-FR" sz="2000" dirty="0"/>
              <a:t> </a:t>
            </a:r>
            <a:r>
              <a:rPr lang="fr-FR" sz="2000" dirty="0" err="1"/>
              <a:t>Material</a:t>
            </a:r>
            <a:r>
              <a:rPr lang="fr-FR" sz="2000" dirty="0"/>
              <a:t> Data System</a:t>
            </a:r>
          </a:p>
        </p:txBody>
      </p:sp>
    </p:spTree>
    <p:extLst>
      <p:ext uri="{BB962C8B-B14F-4D97-AF65-F5344CB8AC3E}">
        <p14:creationId xmlns:p14="http://schemas.microsoft.com/office/powerpoint/2010/main" val="394068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ésentation de formation">
  <a:themeElements>
    <a:clrScheme name="Bleu 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224869_TF03460604" id="{54403243-F224-486F-8FFE-D00C5CB91136}" vid="{7465B1E5-1843-4B11-9E79-AC1235ADAE5F}"/>
    </a:ext>
  </a:extLst>
</a:theme>
</file>

<file path=ppt/theme/theme2.xml><?xml version="1.0" encoding="utf-8"?>
<a:theme xmlns:a="http://schemas.openxmlformats.org/drawingml/2006/main" name="Thème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de formation</Template>
  <TotalTime>1078</TotalTime>
  <Words>36</Words>
  <Application>Microsoft Office PowerPoint</Application>
  <PresentationFormat>Grand écran</PresentationFormat>
  <Paragraphs>12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Calibri</vt:lpstr>
      <vt:lpstr>Georgia</vt:lpstr>
      <vt:lpstr>Wingdings 2</vt:lpstr>
      <vt:lpstr>Présentation de formation</vt:lpstr>
      <vt:lpstr>Lancer le diapo pour voir l’animation que j’ai bricolé:</vt:lpstr>
    </vt:vector>
  </TitlesOfParts>
  <Company>Plastivaloire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de formation</dc:title>
  <dc:creator>Gabin PETIT</dc:creator>
  <cp:lastModifiedBy>Gabin PETIT</cp:lastModifiedBy>
  <cp:revision>47</cp:revision>
  <dcterms:created xsi:type="dcterms:W3CDTF">2021-02-23T09:09:26Z</dcterms:created>
  <dcterms:modified xsi:type="dcterms:W3CDTF">2021-03-01T14:17:18Z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